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4"/>
  </p:notesMasterIdLst>
  <p:sldIdLst>
    <p:sldId id="256" r:id="rId2"/>
    <p:sldId id="257" r:id="rId3"/>
    <p:sldId id="275" r:id="rId4"/>
    <p:sldId id="271" r:id="rId5"/>
    <p:sldId id="277" r:id="rId6"/>
    <p:sldId id="259" r:id="rId7"/>
    <p:sldId id="260" r:id="rId8"/>
    <p:sldId id="261" r:id="rId9"/>
    <p:sldId id="262" r:id="rId10"/>
    <p:sldId id="263" r:id="rId11"/>
    <p:sldId id="274" r:id="rId12"/>
    <p:sldId id="270" r:id="rId13"/>
  </p:sldIdLst>
  <p:sldSz cx="12801600" cy="9601200" type="A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A072"/>
    <a:srgbClr val="B5E2FA"/>
    <a:srgbClr val="FCF19E"/>
    <a:srgbClr val="D9725D"/>
    <a:srgbClr val="C4D9D4"/>
    <a:srgbClr val="E9AFA3"/>
    <a:srgbClr val="D8B25C"/>
    <a:srgbClr val="7BA79D"/>
    <a:srgbClr val="F9DEC9"/>
    <a:srgbClr val="DDC6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26" autoAdjust="0"/>
  </p:normalViewPr>
  <p:slideViewPr>
    <p:cSldViewPr snapToGrid="0">
      <p:cViewPr varScale="1">
        <p:scale>
          <a:sx n="56" d="100"/>
          <a:sy n="56" d="100"/>
        </p:scale>
        <p:origin x="1603" y="163"/>
      </p:cViewPr>
      <p:guideLst/>
    </p:cSldViewPr>
  </p:slideViewPr>
  <p:notesTextViewPr>
    <p:cViewPr>
      <p:scale>
        <a:sx n="1" d="1"/>
        <a:sy n="1" d="1"/>
      </p:scale>
      <p:origin x="0" y="0"/>
    </p:cViewPr>
  </p:notesTextViewPr>
  <p:notesViewPr>
    <p:cSldViewPr snapToGrid="0">
      <p:cViewPr varScale="1">
        <p:scale>
          <a:sx n="83" d="100"/>
          <a:sy n="83" d="100"/>
        </p:scale>
        <p:origin x="2184"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A0F9357-2346-4EBF-B622-7B89C562DF96}" type="datetimeFigureOut">
              <a:rPr lang="zh-TW" altLang="en-US" smtClean="0"/>
              <a:t>2022/10/28</a:t>
            </a:fld>
            <a:endParaRPr lang="zh-TW" altLang="en-US"/>
          </a:p>
        </p:txBody>
      </p:sp>
      <p:sp>
        <p:nvSpPr>
          <p:cNvPr id="4" name="投影片影像版面配置區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FE56AB86-5185-405A-BA5B-595BF38B7595}" type="slidenum">
              <a:rPr lang="zh-TW" altLang="en-US" smtClean="0"/>
              <a:t>‹#›</a:t>
            </a:fld>
            <a:endParaRPr lang="zh-TW" altLang="en-US"/>
          </a:p>
        </p:txBody>
      </p:sp>
    </p:spTree>
    <p:extLst>
      <p:ext uri="{BB962C8B-B14F-4D97-AF65-F5344CB8AC3E}">
        <p14:creationId xmlns:p14="http://schemas.microsoft.com/office/powerpoint/2010/main" val="2307758512"/>
      </p:ext>
    </p:extLst>
  </p:cSld>
  <p:clrMap bg1="lt1" tx1="dk1" bg2="lt2" tx2="dk2" accent1="accent1" accent2="accent2" accent3="accent3" accent4="accent4" accent5="accent5" accent6="accent6" hlink="hlink" folHlink="folHlink"/>
  <p:notesStyle>
    <a:lvl1pPr marL="0" algn="l" defTabSz="1075234" rtl="0" eaLnBrk="1" latinLnBrk="0" hangingPunct="1">
      <a:defRPr sz="1411" kern="1200">
        <a:solidFill>
          <a:schemeClr val="tx1"/>
        </a:solidFill>
        <a:latin typeface="+mn-lt"/>
        <a:ea typeface="+mn-ea"/>
        <a:cs typeface="+mn-cs"/>
      </a:defRPr>
    </a:lvl1pPr>
    <a:lvl2pPr marL="537617" algn="l" defTabSz="1075234" rtl="0" eaLnBrk="1" latinLnBrk="0" hangingPunct="1">
      <a:defRPr sz="1411" kern="1200">
        <a:solidFill>
          <a:schemeClr val="tx1"/>
        </a:solidFill>
        <a:latin typeface="+mn-lt"/>
        <a:ea typeface="+mn-ea"/>
        <a:cs typeface="+mn-cs"/>
      </a:defRPr>
    </a:lvl2pPr>
    <a:lvl3pPr marL="1075234" algn="l" defTabSz="1075234" rtl="0" eaLnBrk="1" latinLnBrk="0" hangingPunct="1">
      <a:defRPr sz="1411" kern="1200">
        <a:solidFill>
          <a:schemeClr val="tx1"/>
        </a:solidFill>
        <a:latin typeface="+mn-lt"/>
        <a:ea typeface="+mn-ea"/>
        <a:cs typeface="+mn-cs"/>
      </a:defRPr>
    </a:lvl3pPr>
    <a:lvl4pPr marL="1612853" algn="l" defTabSz="1075234" rtl="0" eaLnBrk="1" latinLnBrk="0" hangingPunct="1">
      <a:defRPr sz="1411" kern="1200">
        <a:solidFill>
          <a:schemeClr val="tx1"/>
        </a:solidFill>
        <a:latin typeface="+mn-lt"/>
        <a:ea typeface="+mn-ea"/>
        <a:cs typeface="+mn-cs"/>
      </a:defRPr>
    </a:lvl4pPr>
    <a:lvl5pPr marL="2150470" algn="l" defTabSz="1075234" rtl="0" eaLnBrk="1" latinLnBrk="0" hangingPunct="1">
      <a:defRPr sz="1411" kern="1200">
        <a:solidFill>
          <a:schemeClr val="tx1"/>
        </a:solidFill>
        <a:latin typeface="+mn-lt"/>
        <a:ea typeface="+mn-ea"/>
        <a:cs typeface="+mn-cs"/>
      </a:defRPr>
    </a:lvl5pPr>
    <a:lvl6pPr marL="2688088" algn="l" defTabSz="1075234" rtl="0" eaLnBrk="1" latinLnBrk="0" hangingPunct="1">
      <a:defRPr sz="1411" kern="1200">
        <a:solidFill>
          <a:schemeClr val="tx1"/>
        </a:solidFill>
        <a:latin typeface="+mn-lt"/>
        <a:ea typeface="+mn-ea"/>
        <a:cs typeface="+mn-cs"/>
      </a:defRPr>
    </a:lvl6pPr>
    <a:lvl7pPr marL="3225705" algn="l" defTabSz="1075234" rtl="0" eaLnBrk="1" latinLnBrk="0" hangingPunct="1">
      <a:defRPr sz="1411" kern="1200">
        <a:solidFill>
          <a:schemeClr val="tx1"/>
        </a:solidFill>
        <a:latin typeface="+mn-lt"/>
        <a:ea typeface="+mn-ea"/>
        <a:cs typeface="+mn-cs"/>
      </a:defRPr>
    </a:lvl7pPr>
    <a:lvl8pPr marL="3763322" algn="l" defTabSz="1075234" rtl="0" eaLnBrk="1" latinLnBrk="0" hangingPunct="1">
      <a:defRPr sz="1411" kern="1200">
        <a:solidFill>
          <a:schemeClr val="tx1"/>
        </a:solidFill>
        <a:latin typeface="+mn-lt"/>
        <a:ea typeface="+mn-ea"/>
        <a:cs typeface="+mn-cs"/>
      </a:defRPr>
    </a:lvl8pPr>
    <a:lvl9pPr marL="4300941" algn="l" defTabSz="1075234" rtl="0" eaLnBrk="1" latinLnBrk="0" hangingPunct="1">
      <a:defRPr sz="141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zh.wikipedia.org/wiki/%E6%B0%A7%E5%8C%96"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1075234" rtl="0" eaLnBrk="1" fontAlgn="auto" latinLnBrk="0" hangingPunct="1">
              <a:lnSpc>
                <a:spcPct val="100000"/>
              </a:lnSpc>
              <a:spcBef>
                <a:spcPts val="0"/>
              </a:spcBef>
              <a:spcAft>
                <a:spcPts val="0"/>
              </a:spcAft>
              <a:buClrTx/>
              <a:buSzTx/>
              <a:buFontTx/>
              <a:buNone/>
              <a:tabLst/>
              <a:defRPr/>
            </a:pPr>
            <a:r>
              <a:rPr lang="zh-TW" altLang="en-US" b="1" i="0" dirty="0">
                <a:solidFill>
                  <a:srgbClr val="C00000"/>
                </a:solidFill>
                <a:effectLst/>
                <a:highlight>
                  <a:srgbClr val="FFFF00"/>
                </a:highlight>
                <a:latin typeface="Arial" panose="020B0604020202020204" pitchFamily="34" charset="0"/>
              </a:rPr>
              <a:t>在生活中常見的雕刻機又分為雷射雕刻機和機械雕刻機，雷射雕刻機是</a:t>
            </a:r>
            <a:r>
              <a:rPr lang="zh-TW" altLang="en-US" sz="1600" b="1" spc="-42" dirty="0">
                <a:solidFill>
                  <a:srgbClr val="C00000"/>
                </a:solidFill>
                <a:highlight>
                  <a:srgbClr val="FFFF00"/>
                </a:highlight>
                <a:latin typeface="微軟正黑體" panose="020B0604030504040204" pitchFamily="34" charset="-120"/>
                <a:ea typeface="微軟正黑體" panose="020B0604030504040204" pitchFamily="34" charset="-120"/>
              </a:rPr>
              <a:t>利用</a:t>
            </a:r>
            <a:r>
              <a:rPr lang="zh-TW" altLang="en-US" sz="1600" b="0" i="0" dirty="0">
                <a:solidFill>
                  <a:srgbClr val="C00000"/>
                </a:solidFill>
                <a:effectLst/>
                <a:highlight>
                  <a:srgbClr val="FFFF00"/>
                </a:highlight>
                <a:latin typeface="Arial" panose="020B0604020202020204" pitchFamily="34" charset="0"/>
              </a:rPr>
              <a:t>雷射光的熱能</a:t>
            </a:r>
            <a:r>
              <a:rPr lang="zh-TW" altLang="en-US" sz="1600" b="1" spc="-42" dirty="0">
                <a:solidFill>
                  <a:srgbClr val="C00000"/>
                </a:solidFill>
                <a:highlight>
                  <a:srgbClr val="FFFF00"/>
                </a:highlight>
                <a:latin typeface="微軟正黑體" panose="020B0604030504040204" pitchFamily="34" charset="-120"/>
                <a:ea typeface="微軟正黑體" panose="020B0604030504040204" pitchFamily="34" charset="-120"/>
              </a:rPr>
              <a:t>對需要雕刻的材料進行雕刻</a:t>
            </a:r>
            <a:r>
              <a:rPr lang="zh-TW" altLang="en-US" b="0" i="0" dirty="0">
                <a:solidFill>
                  <a:srgbClr val="C00000"/>
                </a:solidFill>
                <a:effectLst/>
                <a:highlight>
                  <a:srgbClr val="FFFF00"/>
                </a:highlight>
                <a:latin typeface="Arial" panose="020B0604020202020204" pitchFamily="34" charset="0"/>
              </a:rPr>
              <a:t>，機內的雷射器是其核心所在。機械雕刻機則是使用機械手段，比如</a:t>
            </a:r>
            <a:r>
              <a:rPr lang="zh-TW" altLang="en-US" b="0" i="0" u="none" strike="noStrike" dirty="0">
                <a:solidFill>
                  <a:srgbClr val="C00000"/>
                </a:solidFill>
                <a:effectLst/>
                <a:highlight>
                  <a:srgbClr val="FFFF00"/>
                </a:highlight>
                <a:latin typeface="Arial" panose="020B0604020202020204" pitchFamily="34" charset="0"/>
              </a:rPr>
              <a:t>金剛石</a:t>
            </a:r>
            <a:r>
              <a:rPr lang="zh-TW" altLang="en-US" b="0" i="0" dirty="0">
                <a:solidFill>
                  <a:srgbClr val="C00000"/>
                </a:solidFill>
                <a:effectLst/>
                <a:highlight>
                  <a:srgbClr val="FFFF00"/>
                </a:highlight>
                <a:latin typeface="Arial" panose="020B0604020202020204" pitchFamily="34" charset="0"/>
              </a:rPr>
              <a:t>等硬度極高的金屬材料來雕刻其他東西。</a:t>
            </a:r>
            <a:endParaRPr lang="en-US" altLang="zh-TW" b="1" i="0" dirty="0">
              <a:solidFill>
                <a:srgbClr val="C00000"/>
              </a:solidFill>
              <a:effectLst/>
              <a:highlight>
                <a:srgbClr val="FFFF00"/>
              </a:highlight>
              <a:latin typeface="Arial" panose="020B0604020202020204" pitchFamily="34" charset="0"/>
            </a:endParaRPr>
          </a:p>
          <a:p>
            <a:pPr marL="0" marR="0" lvl="0" indent="0" algn="l" defTabSz="1075234" rtl="0" eaLnBrk="1" fontAlgn="auto" latinLnBrk="0" hangingPunct="1">
              <a:lnSpc>
                <a:spcPct val="100000"/>
              </a:lnSpc>
              <a:spcBef>
                <a:spcPts val="0"/>
              </a:spcBef>
              <a:spcAft>
                <a:spcPts val="0"/>
              </a:spcAft>
              <a:buClrTx/>
              <a:buSzTx/>
              <a:buFontTx/>
              <a:buNone/>
              <a:tabLst/>
              <a:defRPr/>
            </a:pPr>
            <a:r>
              <a:rPr lang="zh-TW" altLang="en-US" b="0" i="0" dirty="0">
                <a:solidFill>
                  <a:srgbClr val="C00000"/>
                </a:solidFill>
                <a:effectLst/>
                <a:highlight>
                  <a:srgbClr val="FFFF00"/>
                </a:highlight>
                <a:latin typeface="Arial" panose="020B0604020202020204" pitchFamily="34" charset="0"/>
              </a:rPr>
              <a:t>對於一般的使用者來說，雷射雕刻機不同於機械雕刻機和其他傳統的手工雕刻方式，雷射雕刻機在日常生活的使用範圍更加廣泛，雕刻精度更高，雕刻速度也更加快速。而且相對於傳統的手工雕刻方式，雷射雕刻也可以將雕刻效果做到很細膩，絲毫不亞於手工雕刻的工藝水平，</a:t>
            </a:r>
            <a:r>
              <a:rPr lang="zh-TW" altLang="en-US" b="0" i="0" dirty="0">
                <a:solidFill>
                  <a:srgbClr val="333333"/>
                </a:solidFill>
                <a:effectLst/>
                <a:highlight>
                  <a:srgbClr val="FFFF00"/>
                </a:highlight>
                <a:latin typeface="arial" panose="020B0604020202020204" pitchFamily="34" charset="0"/>
              </a:rPr>
              <a:t>再加上雷雕</a:t>
            </a:r>
            <a:r>
              <a:rPr lang="zh-TW" altLang="en-US" b="0" i="0" dirty="0">
                <a:solidFill>
                  <a:srgbClr val="333333"/>
                </a:solidFill>
                <a:effectLst/>
                <a:latin typeface="arial" panose="020B0604020202020204" pitchFamily="34" charset="0"/>
              </a:rPr>
              <a:t>不像一般印刷的上色效果，雷雕後的產品不會掉漆，可長期保存，紀念價值高。</a:t>
            </a:r>
            <a:endParaRPr lang="en-US" altLang="zh-TW" b="0" i="0" dirty="0">
              <a:solidFill>
                <a:srgbClr val="C00000"/>
              </a:solidFill>
              <a:effectLst/>
              <a:highlight>
                <a:srgbClr val="FFFF00"/>
              </a:highlight>
              <a:latin typeface="Arial" panose="020B0604020202020204" pitchFamily="34" charset="0"/>
            </a:endParaRPr>
          </a:p>
          <a:p>
            <a:pPr marL="0" marR="0" lvl="0" indent="0" algn="l" defTabSz="1075234" rtl="0" eaLnBrk="1" fontAlgn="auto" latinLnBrk="0" hangingPunct="1">
              <a:lnSpc>
                <a:spcPct val="100000"/>
              </a:lnSpc>
              <a:spcBef>
                <a:spcPts val="0"/>
              </a:spcBef>
              <a:spcAft>
                <a:spcPts val="0"/>
              </a:spcAft>
              <a:buClrTx/>
              <a:buSzTx/>
              <a:buFontTx/>
              <a:buNone/>
              <a:tabLst/>
              <a:defRPr/>
            </a:pPr>
            <a:r>
              <a:rPr lang="zh-TW" altLang="en-US" b="0" i="0" dirty="0">
                <a:solidFill>
                  <a:srgbClr val="C00000"/>
                </a:solidFill>
                <a:effectLst/>
                <a:highlight>
                  <a:srgbClr val="FFFF00"/>
                </a:highlight>
                <a:latin typeface="Arial" panose="020B0604020202020204" pitchFamily="34" charset="0"/>
              </a:rPr>
              <a:t>正是因為雷射雕刻機有著如此多的優越性，所以現在雷射雕刻機的應用已經逐漸取代了傳統的雕刻設備和方式，成為主要的雕刻設備。</a:t>
            </a:r>
            <a:endParaRPr lang="en-US" altLang="zh-TW" b="0" i="0" dirty="0">
              <a:solidFill>
                <a:srgbClr val="C00000"/>
              </a:solidFill>
              <a:effectLst/>
              <a:highlight>
                <a:srgbClr val="FFFF00"/>
              </a:highlight>
              <a:latin typeface="Arial" panose="020B0604020202020204" pitchFamily="34" charset="0"/>
            </a:endParaRPr>
          </a:p>
          <a:p>
            <a:pPr algn="l"/>
            <a:endParaRPr lang="en-US" altLang="zh-TW" b="0" i="0" dirty="0">
              <a:solidFill>
                <a:srgbClr val="202122"/>
              </a:solidFill>
              <a:effectLst/>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3</a:t>
            </a:fld>
            <a:endParaRPr lang="zh-TW" altLang="en-US"/>
          </a:p>
        </p:txBody>
      </p:sp>
    </p:spTree>
    <p:extLst>
      <p:ext uri="{BB962C8B-B14F-4D97-AF65-F5344CB8AC3E}">
        <p14:creationId xmlns:p14="http://schemas.microsoft.com/office/powerpoint/2010/main" val="1197848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1238892" rtl="0" eaLnBrk="1" fontAlgn="auto" latinLnBrk="0" hangingPunct="1">
              <a:lnSpc>
                <a:spcPct val="100000"/>
              </a:lnSpc>
              <a:spcBef>
                <a:spcPts val="0"/>
              </a:spcBef>
              <a:spcAft>
                <a:spcPts val="0"/>
              </a:spcAft>
              <a:buClrTx/>
              <a:buSzTx/>
              <a:buFontTx/>
              <a:buNone/>
              <a:tabLst/>
              <a:defRPr/>
            </a:pPr>
            <a:r>
              <a:rPr lang="zh-TW" altLang="en-US" sz="1800" b="1" dirty="0">
                <a:blipFill>
                  <a:blip r:embed="rId3"/>
                  <a:tile tx="0" ty="0" sx="100000" sy="100000" flip="none" algn="tl"/>
                </a:blipFill>
                <a:latin typeface="微軟正黑體" panose="020B0604030504040204" pitchFamily="34" charset="-120"/>
                <a:ea typeface="微軟正黑體" panose="020B0604030504040204" pitchFamily="34" charset="-120"/>
              </a:rPr>
              <a:t>由於機器使用過程中產生的雷射光線</a:t>
            </a:r>
            <a:r>
              <a:rPr lang="zh-TW" altLang="en-US" sz="1800" b="1" dirty="0">
                <a:solidFill>
                  <a:srgbClr val="C00000"/>
                </a:solidFill>
                <a:latin typeface="微軟正黑體" panose="020B0604030504040204" pitchFamily="34" charset="-120"/>
                <a:ea typeface="微軟正黑體" panose="020B0604030504040204" pitchFamily="34" charset="-120"/>
              </a:rPr>
              <a:t>溫度</a:t>
            </a:r>
            <a:r>
              <a:rPr lang="zh-TW" altLang="en-US" sz="1800" b="1" dirty="0">
                <a:blipFill>
                  <a:blip r:embed="rId3"/>
                  <a:tile tx="0" ty="0" sx="100000" sy="100000" flip="none" algn="tl"/>
                </a:blipFill>
                <a:latin typeface="微軟正黑體" panose="020B0604030504040204" pitchFamily="34" charset="-120"/>
                <a:ea typeface="微軟正黑體" panose="020B0604030504040204" pitchFamily="34" charset="-120"/>
              </a:rPr>
              <a:t>非常</a:t>
            </a:r>
            <a:r>
              <a:rPr lang="zh-TW" altLang="en-US" sz="1800" b="1" dirty="0">
                <a:solidFill>
                  <a:srgbClr val="C00000"/>
                </a:solidFill>
                <a:latin typeface="微軟正黑體" panose="020B0604030504040204" pitchFamily="34" charset="-120"/>
                <a:ea typeface="微軟正黑體" panose="020B0604030504040204" pitchFamily="34" charset="-120"/>
              </a:rPr>
              <a:t>高</a:t>
            </a:r>
            <a:r>
              <a:rPr lang="zh-TW" altLang="en-US" sz="1800" b="1" dirty="0">
                <a:blipFill>
                  <a:blip r:embed="rId3"/>
                  <a:tile tx="0" ty="0" sx="100000" sy="100000" flip="none" algn="tl"/>
                </a:blipFill>
                <a:latin typeface="微軟正黑體" panose="020B0604030504040204" pitchFamily="34" charset="-120"/>
                <a:ea typeface="微軟正黑體" panose="020B0604030504040204" pitchFamily="34" charset="-120"/>
              </a:rPr>
              <a:t>，請</a:t>
            </a:r>
            <a:r>
              <a:rPr lang="zh-TW" altLang="en-US" sz="1800" b="1" dirty="0">
                <a:solidFill>
                  <a:srgbClr val="C00000"/>
                </a:solidFill>
                <a:latin typeface="微軟正黑體" panose="020B0604030504040204" pitchFamily="34" charset="-120"/>
                <a:ea typeface="微軟正黑體" panose="020B0604030504040204" pitchFamily="34" charset="-120"/>
              </a:rPr>
              <a:t>不要</a:t>
            </a:r>
            <a:r>
              <a:rPr lang="zh-TW" altLang="en-US" sz="1800" b="1" dirty="0">
                <a:blipFill>
                  <a:blip r:embed="rId3"/>
                  <a:tile tx="0" ty="0" sx="100000" sy="100000" flip="none" algn="tl"/>
                </a:blipFill>
                <a:latin typeface="微軟正黑體" panose="020B0604030504040204" pitchFamily="34" charset="-120"/>
                <a:ea typeface="微軟正黑體" panose="020B0604030504040204" pitchFamily="34" charset="-120"/>
              </a:rPr>
              <a:t>以手</a:t>
            </a:r>
            <a:r>
              <a:rPr lang="zh-TW" altLang="en-US" sz="1800" b="1" dirty="0">
                <a:solidFill>
                  <a:srgbClr val="C00000"/>
                </a:solidFill>
                <a:latin typeface="微軟正黑體" panose="020B0604030504040204" pitchFamily="34" charset="-120"/>
                <a:ea typeface="微軟正黑體" panose="020B0604030504040204" pitchFamily="34" charset="-120"/>
              </a:rPr>
              <a:t>觸碰</a:t>
            </a:r>
            <a:r>
              <a:rPr lang="zh-TW" altLang="en-US" sz="1800" b="1" dirty="0">
                <a:blipFill>
                  <a:blip r:embed="rId3"/>
                  <a:tile tx="0" ty="0" sx="100000" sy="100000" flip="none" algn="tl"/>
                </a:blipFill>
                <a:latin typeface="微軟正黑體" panose="020B0604030504040204" pitchFamily="34" charset="-120"/>
                <a:ea typeface="微軟正黑體" panose="020B0604030504040204" pitchFamily="34" charset="-120"/>
              </a:rPr>
              <a:t>雷射光線，並且需要配戴雷射護目鏡保護，避免眼睛受傷。</a:t>
            </a:r>
          </a:p>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12</a:t>
            </a:fld>
            <a:endParaRPr lang="zh-TW" altLang="en-US"/>
          </a:p>
        </p:txBody>
      </p:sp>
    </p:spTree>
    <p:extLst>
      <p:ext uri="{BB962C8B-B14F-4D97-AF65-F5344CB8AC3E}">
        <p14:creationId xmlns:p14="http://schemas.microsoft.com/office/powerpoint/2010/main" val="375245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4</a:t>
            </a:fld>
            <a:endParaRPr lang="zh-TW" altLang="en-US"/>
          </a:p>
        </p:txBody>
      </p:sp>
    </p:spTree>
    <p:extLst>
      <p:ext uri="{BB962C8B-B14F-4D97-AF65-F5344CB8AC3E}">
        <p14:creationId xmlns:p14="http://schemas.microsoft.com/office/powerpoint/2010/main" val="3467860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r>
              <a:rPr lang="zh-TW" altLang="en-US" b="0" i="0" dirty="0">
                <a:solidFill>
                  <a:srgbClr val="373737"/>
                </a:solidFill>
                <a:effectLst/>
                <a:latin typeface="ShortcodesUltimateIcons"/>
              </a:rPr>
              <a:t>金屬和壓克力板建議別小於</a:t>
            </a:r>
            <a:r>
              <a:rPr lang="en-US" altLang="zh-TW" b="0" i="0" dirty="0">
                <a:solidFill>
                  <a:srgbClr val="373737"/>
                </a:solidFill>
                <a:effectLst/>
                <a:latin typeface="ShortcodesUltimateIcons"/>
              </a:rPr>
              <a:t>3mm</a:t>
            </a:r>
            <a:r>
              <a:rPr lang="zh-TW" altLang="en-US" b="0" i="0" dirty="0">
                <a:solidFill>
                  <a:srgbClr val="373737"/>
                </a:solidFill>
                <a:effectLst/>
                <a:latin typeface="ShortcodesUltimateIcons"/>
              </a:rPr>
              <a:t>恐怕會過熱變形</a:t>
            </a:r>
            <a:endParaRPr lang="en-US" altLang="zh-TW" b="0" i="0" dirty="0">
              <a:solidFill>
                <a:srgbClr val="373737"/>
              </a:solidFill>
              <a:effectLst/>
              <a:latin typeface="ShortcodesUltimateIcons"/>
            </a:endParaRPr>
          </a:p>
          <a:p>
            <a:pPr algn="l" fontAlgn="base"/>
            <a:r>
              <a:rPr lang="zh-TW" altLang="en-US" b="0" i="0" dirty="0">
                <a:solidFill>
                  <a:srgbClr val="373737"/>
                </a:solidFill>
                <a:effectLst/>
                <a:latin typeface="ShortcodesUltimateIcons"/>
              </a:rPr>
              <a:t>木板切割邊緣可能受燒灼而碳化發黑，務必留意材質厚度</a:t>
            </a:r>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5</a:t>
            </a:fld>
            <a:endParaRPr lang="zh-TW" altLang="en-US"/>
          </a:p>
        </p:txBody>
      </p:sp>
    </p:spTree>
    <p:extLst>
      <p:ext uri="{BB962C8B-B14F-4D97-AF65-F5344CB8AC3E}">
        <p14:creationId xmlns:p14="http://schemas.microsoft.com/office/powerpoint/2010/main" val="42645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333333"/>
                </a:solidFill>
                <a:effectLst/>
                <a:latin typeface="微軟正黑體" panose="020B0604030504040204" pitchFamily="34" charset="-120"/>
                <a:ea typeface="微軟正黑體" panose="020B0604030504040204" pitchFamily="34" charset="-120"/>
              </a:rPr>
              <a:t>最基本的應用就是：</a:t>
            </a:r>
            <a:r>
              <a:rPr lang="zh-TW" altLang="en-US" b="0" i="0" dirty="0">
                <a:solidFill>
                  <a:srgbClr val="777777"/>
                </a:solidFill>
                <a:effectLst/>
                <a:latin typeface="lato" panose="020B0604020202020204" pitchFamily="34" charset="0"/>
              </a:rPr>
              <a:t> 雕刻名字在個人的隨身物品上、造型餅乾、</a:t>
            </a:r>
            <a:r>
              <a:rPr lang="zh-TW" altLang="en-US" b="0" i="0" dirty="0">
                <a:solidFill>
                  <a:srgbClr val="333333"/>
                </a:solidFill>
                <a:effectLst/>
                <a:latin typeface="微軟正黑體" panose="020B0604030504040204" pitchFamily="34" charset="-120"/>
                <a:ea typeface="微軟正黑體" panose="020B0604030504040204" pitchFamily="34" charset="-120"/>
              </a:rPr>
              <a:t>製作節日賀卡或雕刻木頭相框來裝飾紀念照片。</a:t>
            </a:r>
            <a:endParaRPr lang="zh-TW" altLang="en-US" dirty="0"/>
          </a:p>
          <a:p>
            <a:pPr algn="l"/>
            <a:r>
              <a:rPr lang="zh-TW" altLang="en-US" b="0" i="0" dirty="0">
                <a:solidFill>
                  <a:srgbClr val="333333"/>
                </a:solidFill>
                <a:effectLst/>
                <a:latin typeface="微軟正黑體" panose="020B0604030504040204" pitchFamily="34" charset="-120"/>
                <a:ea typeface="微軟正黑體" panose="020B0604030504040204" pitchFamily="34" charset="-120"/>
              </a:rPr>
              <a:t>但是雷雕的應用比我們想像的更加廣泛例如：近幾年比較流行的近視雷射手術、珠寶飾品、招牌、</a:t>
            </a:r>
            <a:r>
              <a:rPr lang="zh-TW" altLang="en-US" b="0" i="0" dirty="0">
                <a:solidFill>
                  <a:srgbClr val="333333"/>
                </a:solidFill>
                <a:effectLst/>
                <a:latin typeface="yisfont"/>
              </a:rPr>
              <a:t>建築模型</a:t>
            </a:r>
            <a:r>
              <a:rPr lang="zh-TW" altLang="en-US" b="0" i="0" dirty="0">
                <a:solidFill>
                  <a:srgbClr val="212529"/>
                </a:solidFill>
                <a:effectLst/>
                <a:latin typeface="Microsoft JhengHei" panose="020B0604030504040204" pitchFamily="34" charset="-120"/>
                <a:ea typeface="Microsoft JhengHei" panose="020B0604030504040204" pitchFamily="34" charset="-120"/>
              </a:rPr>
              <a:t>。</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6</a:t>
            </a:fld>
            <a:endParaRPr lang="zh-TW" altLang="en-US"/>
          </a:p>
        </p:txBody>
      </p:sp>
    </p:spTree>
    <p:extLst>
      <p:ext uri="{BB962C8B-B14F-4D97-AF65-F5344CB8AC3E}">
        <p14:creationId xmlns:p14="http://schemas.microsoft.com/office/powerpoint/2010/main" val="118592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Rubik"/>
              </a:rPr>
              <a:t>是由「創意」、「輕巧」、「技術」、「安全」四大核心概念為軸而研發出來的掌上型雷射雕刻機，藉由未來科技與人文溫暖的結合，令笨重昂貴的傳統雷射雕刻機家用化、普及化的理想得以實現，讓創作樂趣可以隨心所欲且隨時隨地的進行。</a:t>
            </a:r>
            <a:endParaRPr lang="en-US" altLang="zh-TW" b="0" i="0" dirty="0">
              <a:solidFill>
                <a:srgbClr val="000000"/>
              </a:solidFill>
              <a:effectLst/>
              <a:latin typeface="Rubi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Rubik"/>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Rubik"/>
              </a:rPr>
              <a:t>【</a:t>
            </a:r>
            <a:r>
              <a:rPr lang="zh-TW" altLang="en-US" b="1" i="0" dirty="0">
                <a:solidFill>
                  <a:srgbClr val="000000"/>
                </a:solidFill>
                <a:effectLst/>
                <a:latin typeface="Rubik"/>
              </a:rPr>
              <a:t>多角度加工</a:t>
            </a:r>
            <a:r>
              <a:rPr lang="en-US" altLang="zh-TW" b="1" i="0" dirty="0">
                <a:solidFill>
                  <a:srgbClr val="000000"/>
                </a:solidFill>
                <a:effectLst/>
                <a:latin typeface="Rubik"/>
              </a:rPr>
              <a:t>】</a:t>
            </a:r>
            <a:br>
              <a:rPr lang="zh-TW" altLang="en-US" dirty="0"/>
            </a:br>
            <a:r>
              <a:rPr lang="zh-TW" altLang="en-US" b="0" i="0" dirty="0">
                <a:solidFill>
                  <a:srgbClr val="465052"/>
                </a:solidFill>
                <a:effectLst/>
                <a:latin typeface="Rubik"/>
              </a:rPr>
              <a:t> </a:t>
            </a:r>
            <a:r>
              <a:rPr lang="en-US" altLang="zh-TW" b="0" i="0" dirty="0" err="1">
                <a:solidFill>
                  <a:srgbClr val="465052"/>
                </a:solidFill>
                <a:effectLst/>
                <a:latin typeface="Rubik"/>
              </a:rPr>
              <a:t>cubiio</a:t>
            </a:r>
            <a:r>
              <a:rPr lang="zh-TW" altLang="en-US" b="0" i="0" dirty="0">
                <a:solidFill>
                  <a:srgbClr val="465052"/>
                </a:solidFill>
                <a:effectLst/>
                <a:latin typeface="Rubik"/>
              </a:rPr>
              <a:t>團隊將投影式振鏡雷射技術容納到僅有</a:t>
            </a:r>
            <a:r>
              <a:rPr lang="en-US" altLang="zh-TW" b="0" i="0" dirty="0">
                <a:solidFill>
                  <a:srgbClr val="465052"/>
                </a:solidFill>
                <a:effectLst/>
                <a:latin typeface="Rubik"/>
              </a:rPr>
              <a:t>125</a:t>
            </a:r>
            <a:r>
              <a:rPr lang="zh-TW" altLang="en-US" b="0" i="0" dirty="0">
                <a:solidFill>
                  <a:srgbClr val="465052"/>
                </a:solidFill>
                <a:effectLst/>
                <a:latin typeface="Rubik"/>
              </a:rPr>
              <a:t>立方公分的體積之內， 雷射光僅需透過一個雷射光源出口就能在雕刻範圍內自動進行多角度雕刻，適用於凸面凹面和傾斜表面不需要大量空間進行操作。</a:t>
            </a:r>
            <a:endParaRPr lang="en-US" altLang="zh-TW" b="0" i="0" dirty="0">
              <a:solidFill>
                <a:srgbClr val="465052"/>
              </a:solidFill>
              <a:effectLst/>
              <a:latin typeface="Rubi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b="0" i="0" dirty="0">
              <a:solidFill>
                <a:srgbClr val="000000"/>
              </a:solidFill>
              <a:effectLst/>
              <a:latin typeface="Rubik"/>
            </a:endParaRPr>
          </a:p>
          <a:p>
            <a:pPr algn="l"/>
            <a:r>
              <a:rPr lang="en-US" altLang="zh-TW" b="1" i="0" dirty="0">
                <a:solidFill>
                  <a:srgbClr val="000000"/>
                </a:solidFill>
                <a:effectLst/>
                <a:latin typeface="Rubik"/>
              </a:rPr>
              <a:t>【</a:t>
            </a:r>
            <a:r>
              <a:rPr lang="zh-TW" altLang="en-US" b="1" i="0" dirty="0">
                <a:solidFill>
                  <a:srgbClr val="000000"/>
                </a:solidFill>
                <a:effectLst/>
                <a:latin typeface="Rubik"/>
              </a:rPr>
              <a:t>輕巧方便</a:t>
            </a:r>
            <a:r>
              <a:rPr lang="en-US" altLang="zh-TW" b="1" i="0" dirty="0">
                <a:solidFill>
                  <a:srgbClr val="000000"/>
                </a:solidFill>
                <a:effectLst/>
                <a:latin typeface="Rubik"/>
              </a:rPr>
              <a:t>】</a:t>
            </a:r>
            <a:br>
              <a:rPr lang="zh-TW" altLang="en-US" dirty="0"/>
            </a:br>
            <a:r>
              <a:rPr lang="en-US" altLang="zh-TW" b="0" i="0" dirty="0">
                <a:solidFill>
                  <a:srgbClr val="000000"/>
                </a:solidFill>
                <a:effectLst/>
                <a:latin typeface="Rubik"/>
              </a:rPr>
              <a:t>5</a:t>
            </a:r>
            <a:r>
              <a:rPr lang="zh-TW" altLang="en-US" b="0" i="0" dirty="0">
                <a:solidFill>
                  <a:srgbClr val="000000"/>
                </a:solidFill>
                <a:effectLst/>
                <a:latin typeface="Rubik"/>
              </a:rPr>
              <a:t>公分邊長的立方體和比</a:t>
            </a:r>
            <a:r>
              <a:rPr lang="en-US" altLang="zh-TW" b="0" i="0" dirty="0" err="1">
                <a:solidFill>
                  <a:srgbClr val="000000"/>
                </a:solidFill>
                <a:effectLst/>
                <a:latin typeface="Rubik"/>
              </a:rPr>
              <a:t>iphone</a:t>
            </a:r>
            <a:r>
              <a:rPr lang="zh-TW" altLang="en-US" b="0" i="0" dirty="0">
                <a:solidFill>
                  <a:srgbClr val="000000"/>
                </a:solidFill>
                <a:effectLst/>
                <a:latin typeface="Rubik"/>
              </a:rPr>
              <a:t>輕的重量，只要帶上行動電源，無論何時何地都是自由工作室</a:t>
            </a:r>
            <a:endParaRPr lang="en-US" altLang="zh-TW" b="0" i="0" dirty="0">
              <a:solidFill>
                <a:srgbClr val="000000"/>
              </a:solidFill>
              <a:effectLst/>
              <a:latin typeface="Rubik"/>
            </a:endParaRPr>
          </a:p>
          <a:p>
            <a:pPr algn="l"/>
            <a:r>
              <a:rPr lang="en-US" altLang="zh-TW" b="1" i="0" dirty="0">
                <a:solidFill>
                  <a:srgbClr val="000000"/>
                </a:solidFill>
                <a:effectLst/>
                <a:latin typeface="Rubik"/>
              </a:rPr>
              <a:t>【</a:t>
            </a:r>
            <a:r>
              <a:rPr lang="zh-TW" altLang="en-US" b="1" i="0" dirty="0">
                <a:solidFill>
                  <a:srgbClr val="000000"/>
                </a:solidFill>
                <a:effectLst/>
                <a:latin typeface="Rubik"/>
              </a:rPr>
              <a:t>手機</a:t>
            </a:r>
            <a:r>
              <a:rPr lang="en-US" altLang="zh-TW" b="1" i="0" dirty="0">
                <a:solidFill>
                  <a:srgbClr val="000000"/>
                </a:solidFill>
                <a:effectLst/>
                <a:latin typeface="Rubik"/>
              </a:rPr>
              <a:t>APP</a:t>
            </a:r>
            <a:r>
              <a:rPr lang="zh-TW" altLang="en-US" b="1" i="0" dirty="0">
                <a:solidFill>
                  <a:srgbClr val="000000"/>
                </a:solidFill>
                <a:effectLst/>
                <a:latin typeface="Rubik"/>
              </a:rPr>
              <a:t>操控</a:t>
            </a:r>
            <a:r>
              <a:rPr lang="en-US" altLang="zh-TW" b="1" i="0" dirty="0">
                <a:solidFill>
                  <a:srgbClr val="000000"/>
                </a:solidFill>
                <a:effectLst/>
                <a:latin typeface="Rubik"/>
              </a:rPr>
              <a:t>】</a:t>
            </a:r>
            <a:br>
              <a:rPr lang="zh-TW" altLang="en-US" dirty="0"/>
            </a:br>
            <a:r>
              <a:rPr lang="zh-TW" altLang="en-US" b="0" i="0" dirty="0">
                <a:solidFill>
                  <a:srgbClr val="000000"/>
                </a:solidFill>
                <a:effectLst/>
                <a:latin typeface="Rubik"/>
              </a:rPr>
              <a:t>簡單便利的手機</a:t>
            </a:r>
            <a:r>
              <a:rPr lang="en-US" altLang="zh-TW" b="0" i="0" dirty="0">
                <a:solidFill>
                  <a:srgbClr val="000000"/>
                </a:solidFill>
                <a:effectLst/>
                <a:latin typeface="Rubik"/>
              </a:rPr>
              <a:t>APP</a:t>
            </a:r>
            <a:r>
              <a:rPr lang="zh-TW" altLang="en-US" b="0" i="0" dirty="0">
                <a:solidFill>
                  <a:srgbClr val="000000"/>
                </a:solidFill>
                <a:effectLst/>
                <a:latin typeface="Rubik"/>
              </a:rPr>
              <a:t>程式操控，完全免費且持續更新維護，加上安全密碼鎖設定，顛覆對大眾傳統雷雕機的想像</a:t>
            </a:r>
            <a:endParaRPr lang="en-US" altLang="zh-TW" b="0" i="0" dirty="0">
              <a:solidFill>
                <a:srgbClr val="000000"/>
              </a:solidFill>
              <a:effectLst/>
              <a:latin typeface="Rubik"/>
            </a:endParaRPr>
          </a:p>
          <a:p>
            <a:pPr algn="l"/>
            <a:r>
              <a:rPr lang="en-US" altLang="zh-TW" b="1" i="0" dirty="0">
                <a:solidFill>
                  <a:srgbClr val="000000"/>
                </a:solidFill>
                <a:effectLst/>
                <a:latin typeface="Rubik"/>
              </a:rPr>
              <a:t>【5</a:t>
            </a:r>
            <a:r>
              <a:rPr lang="zh-TW" altLang="en-US" b="1" i="0" dirty="0">
                <a:solidFill>
                  <a:srgbClr val="000000"/>
                </a:solidFill>
                <a:effectLst/>
                <a:latin typeface="Rubik"/>
              </a:rPr>
              <a:t>大安全機制</a:t>
            </a:r>
            <a:r>
              <a:rPr lang="en-US" altLang="zh-TW" b="1" i="0" dirty="0">
                <a:solidFill>
                  <a:srgbClr val="000000"/>
                </a:solidFill>
                <a:effectLst/>
                <a:latin typeface="Rubik"/>
              </a:rPr>
              <a:t>】</a:t>
            </a:r>
            <a:endParaRPr lang="en-US" altLang="zh-TW" b="0" i="0" dirty="0">
              <a:solidFill>
                <a:srgbClr val="000000"/>
              </a:solidFill>
              <a:effectLst/>
              <a:latin typeface="Rubik"/>
            </a:endParaRPr>
          </a:p>
          <a:p>
            <a:pPr algn="l">
              <a:buFont typeface="+mj-lt"/>
              <a:buAutoNum type="arabicPeriod"/>
            </a:pPr>
            <a:r>
              <a:rPr lang="zh-TW" altLang="en-US" b="1" i="0" dirty="0">
                <a:solidFill>
                  <a:srgbClr val="465052"/>
                </a:solidFill>
                <a:effectLst/>
                <a:latin typeface="Rubik"/>
              </a:rPr>
              <a:t>護目鏡</a:t>
            </a:r>
            <a:r>
              <a:rPr lang="zh-TW" altLang="en-US" b="0" i="0" dirty="0">
                <a:solidFill>
                  <a:srgbClr val="465052"/>
                </a:solidFill>
                <a:effectLst/>
                <a:latin typeface="Rubik"/>
              </a:rPr>
              <a:t> </a:t>
            </a:r>
            <a:r>
              <a:rPr lang="en-US" altLang="zh-TW" b="0" i="0" dirty="0">
                <a:solidFill>
                  <a:srgbClr val="465052"/>
                </a:solidFill>
                <a:effectLst/>
                <a:latin typeface="Rubik"/>
              </a:rPr>
              <a:t>- </a:t>
            </a:r>
            <a:r>
              <a:rPr lang="zh-TW" altLang="en-US" b="0" i="0" dirty="0">
                <a:solidFill>
                  <a:srgbClr val="465052"/>
                </a:solidFill>
                <a:effectLst/>
                <a:latin typeface="Rubik"/>
              </a:rPr>
              <a:t>透過濾藍光鏡片，避免眼睛直視藍光。</a:t>
            </a:r>
          </a:p>
          <a:p>
            <a:pPr algn="l">
              <a:buFont typeface="+mj-lt"/>
              <a:buAutoNum type="arabicPeriod"/>
            </a:pPr>
            <a:r>
              <a:rPr lang="zh-TW" altLang="en-US" b="1" i="0" dirty="0">
                <a:solidFill>
                  <a:srgbClr val="465052"/>
                </a:solidFill>
                <a:effectLst/>
                <a:latin typeface="Rubik"/>
              </a:rPr>
              <a:t>安全密碼鎖</a:t>
            </a:r>
            <a:r>
              <a:rPr lang="zh-TW" altLang="en-US" b="0" i="0" dirty="0">
                <a:solidFill>
                  <a:srgbClr val="465052"/>
                </a:solidFill>
                <a:effectLst/>
                <a:latin typeface="Rubik"/>
              </a:rPr>
              <a:t> </a:t>
            </a:r>
            <a:r>
              <a:rPr lang="en-US" altLang="zh-TW" b="0" i="0" dirty="0">
                <a:solidFill>
                  <a:srgbClr val="465052"/>
                </a:solidFill>
                <a:effectLst/>
                <a:latin typeface="Rubik"/>
              </a:rPr>
              <a:t>- </a:t>
            </a:r>
            <a:r>
              <a:rPr lang="zh-TW" altLang="en-US" b="0" i="0" dirty="0">
                <a:solidFill>
                  <a:srgbClr val="465052"/>
                </a:solidFill>
                <a:effectLst/>
                <a:latin typeface="Rubik"/>
              </a:rPr>
              <a:t>初次進入須設定密碼，設定完後雕刻前會跳出解鎖訊息，輸入正確無誤，</a:t>
            </a:r>
            <a:r>
              <a:rPr lang="en-US" altLang="zh-TW" b="0" i="0" dirty="0" err="1">
                <a:solidFill>
                  <a:srgbClr val="465052"/>
                </a:solidFill>
                <a:effectLst/>
                <a:latin typeface="Rubik"/>
              </a:rPr>
              <a:t>cubiio</a:t>
            </a:r>
            <a:r>
              <a:rPr lang="zh-TW" altLang="en-US" b="0" i="0" dirty="0">
                <a:solidFill>
                  <a:srgbClr val="465052"/>
                </a:solidFill>
                <a:effectLst/>
                <a:latin typeface="Rubik"/>
              </a:rPr>
              <a:t>才會出光。</a:t>
            </a:r>
          </a:p>
          <a:p>
            <a:pPr algn="l">
              <a:buFont typeface="+mj-lt"/>
              <a:buAutoNum type="arabicPeriod"/>
            </a:pPr>
            <a:r>
              <a:rPr lang="zh-TW" altLang="en-US" b="1" i="0" dirty="0">
                <a:solidFill>
                  <a:srgbClr val="465052"/>
                </a:solidFill>
                <a:effectLst/>
                <a:latin typeface="Rubik"/>
              </a:rPr>
              <a:t>指示燈</a:t>
            </a:r>
            <a:r>
              <a:rPr lang="zh-TW" altLang="en-US" b="0" i="0" dirty="0">
                <a:solidFill>
                  <a:srgbClr val="465052"/>
                </a:solidFill>
                <a:effectLst/>
                <a:latin typeface="Rubik"/>
              </a:rPr>
              <a:t> </a:t>
            </a:r>
            <a:r>
              <a:rPr lang="en-US" altLang="zh-TW" b="0" i="0" dirty="0">
                <a:solidFill>
                  <a:srgbClr val="465052"/>
                </a:solidFill>
                <a:effectLst/>
                <a:latin typeface="Rubik"/>
              </a:rPr>
              <a:t>- </a:t>
            </a:r>
            <a:r>
              <a:rPr lang="zh-TW" altLang="en-US" b="0" i="0" dirty="0">
                <a:solidFill>
                  <a:srgbClr val="465052"/>
                </a:solidFill>
                <a:effectLst/>
                <a:latin typeface="Rubik"/>
              </a:rPr>
              <a:t>雷射出光警示，讓您清楚知道雷射出光狀態。</a:t>
            </a:r>
          </a:p>
          <a:p>
            <a:pPr algn="l">
              <a:buFont typeface="+mj-lt"/>
              <a:buAutoNum type="arabicPeriod"/>
            </a:pPr>
            <a:r>
              <a:rPr lang="zh-TW" altLang="en-US" b="1" i="0" dirty="0">
                <a:solidFill>
                  <a:srgbClr val="465052"/>
                </a:solidFill>
                <a:effectLst/>
                <a:latin typeface="Rubik"/>
              </a:rPr>
              <a:t>加速規</a:t>
            </a:r>
            <a:r>
              <a:rPr lang="zh-TW" altLang="en-US" b="0" i="0" dirty="0">
                <a:solidFill>
                  <a:srgbClr val="465052"/>
                </a:solidFill>
                <a:effectLst/>
                <a:latin typeface="Rubik"/>
              </a:rPr>
              <a:t> </a:t>
            </a:r>
            <a:r>
              <a:rPr lang="en-US" altLang="zh-TW" b="0" i="0" dirty="0">
                <a:solidFill>
                  <a:srgbClr val="465052"/>
                </a:solidFill>
                <a:effectLst/>
                <a:latin typeface="Rubik"/>
              </a:rPr>
              <a:t>- </a:t>
            </a:r>
            <a:r>
              <a:rPr lang="zh-TW" altLang="en-US" b="0" i="0" dirty="0">
                <a:solidFill>
                  <a:srgbClr val="465052"/>
                </a:solidFill>
                <a:effectLst/>
                <a:latin typeface="Rubik"/>
              </a:rPr>
              <a:t>若環境震動或誤觸</a:t>
            </a:r>
            <a:r>
              <a:rPr lang="en-US" altLang="zh-TW" b="0" i="0" dirty="0" err="1">
                <a:solidFill>
                  <a:srgbClr val="465052"/>
                </a:solidFill>
                <a:effectLst/>
                <a:latin typeface="Rubik"/>
              </a:rPr>
              <a:t>cubiio</a:t>
            </a:r>
            <a:r>
              <a:rPr lang="zh-TW" altLang="en-US" b="0" i="0" dirty="0">
                <a:solidFill>
                  <a:srgbClr val="465052"/>
                </a:solidFill>
                <a:effectLst/>
                <a:latin typeface="Rubik"/>
              </a:rPr>
              <a:t>本身機體，會立即停止出光，避免誤射他處。</a:t>
            </a:r>
          </a:p>
          <a:p>
            <a:pPr algn="l">
              <a:buFont typeface="+mj-lt"/>
              <a:buAutoNum type="arabicPeriod"/>
            </a:pPr>
            <a:r>
              <a:rPr lang="zh-TW" altLang="en-US" b="1" i="0" dirty="0">
                <a:solidFill>
                  <a:srgbClr val="465052"/>
                </a:solidFill>
                <a:effectLst/>
                <a:latin typeface="Rubik"/>
              </a:rPr>
              <a:t>測溫計</a:t>
            </a:r>
            <a:r>
              <a:rPr lang="en-US" altLang="zh-TW" b="1" i="0" dirty="0">
                <a:solidFill>
                  <a:srgbClr val="465052"/>
                </a:solidFill>
                <a:effectLst/>
                <a:latin typeface="Rubik"/>
              </a:rPr>
              <a:t>- </a:t>
            </a:r>
            <a:r>
              <a:rPr lang="zh-TW" altLang="en-US" b="0" i="0" dirty="0">
                <a:solidFill>
                  <a:srgbClr val="465052"/>
                </a:solidFill>
                <a:effectLst/>
                <a:latin typeface="Rubik"/>
              </a:rPr>
              <a:t>監測溫度，避免溫度異常</a:t>
            </a:r>
            <a:r>
              <a:rPr lang="zh-TW" altLang="en-US" b="1" i="0" dirty="0">
                <a:solidFill>
                  <a:srgbClr val="465052"/>
                </a:solidFill>
                <a:effectLst/>
                <a:latin typeface="Rubik"/>
              </a:rPr>
              <a:t>。</a:t>
            </a:r>
            <a:endParaRPr lang="zh-TW" altLang="en-US" b="0" i="0" dirty="0">
              <a:solidFill>
                <a:srgbClr val="465052"/>
              </a:solidFill>
              <a:effectLst/>
              <a:latin typeface="Rubik"/>
            </a:endParaRPr>
          </a:p>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7</a:t>
            </a:fld>
            <a:endParaRPr lang="zh-TW" altLang="en-US"/>
          </a:p>
        </p:txBody>
      </p:sp>
    </p:spTree>
    <p:extLst>
      <p:ext uri="{BB962C8B-B14F-4D97-AF65-F5344CB8AC3E}">
        <p14:creationId xmlns:p14="http://schemas.microsoft.com/office/powerpoint/2010/main" val="741590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0" i="0" dirty="0">
                <a:solidFill>
                  <a:srgbClr val="333333"/>
                </a:solidFill>
                <a:effectLst/>
                <a:latin typeface="Rubik"/>
              </a:rPr>
              <a:t>雕刻測試</a:t>
            </a:r>
          </a:p>
          <a:p>
            <a:pPr algn="l">
              <a:buFont typeface="+mj-lt"/>
              <a:buNone/>
            </a:pPr>
            <a:endParaRPr lang="en-US" altLang="zh-TW" b="0" i="0" dirty="0">
              <a:solidFill>
                <a:srgbClr val="465052"/>
              </a:solidFill>
              <a:effectLst/>
              <a:latin typeface="Rubik"/>
            </a:endParaRPr>
          </a:p>
          <a:p>
            <a:pPr algn="l">
              <a:buFont typeface="+mj-lt"/>
              <a:buNone/>
            </a:pPr>
            <a:r>
              <a:rPr lang="zh-TW" altLang="en-US" b="0" i="0" dirty="0">
                <a:solidFill>
                  <a:srgbClr val="465052"/>
                </a:solidFill>
                <a:effectLst/>
                <a:latin typeface="Rubik"/>
              </a:rPr>
              <a:t>厚紙板、布料、皮革、木頭、非透明壓克力 均可以做雕刻。</a:t>
            </a:r>
            <a:endParaRPr lang="en-US" altLang="zh-TW" b="0" i="0" dirty="0">
              <a:solidFill>
                <a:srgbClr val="465052"/>
              </a:solidFill>
              <a:effectLst/>
              <a:latin typeface="Rubik"/>
            </a:endParaRPr>
          </a:p>
          <a:p>
            <a:pPr algn="l">
              <a:buFont typeface="+mj-lt"/>
              <a:buNone/>
            </a:pPr>
            <a:endParaRPr lang="en-US" altLang="zh-TW" b="0" i="0" dirty="0">
              <a:solidFill>
                <a:srgbClr val="465052"/>
              </a:solidFill>
              <a:effectLst/>
              <a:latin typeface="Rubik"/>
            </a:endParaRPr>
          </a:p>
          <a:p>
            <a:pPr algn="l">
              <a:buFont typeface="+mj-lt"/>
              <a:buNone/>
            </a:pPr>
            <a:r>
              <a:rPr lang="zh-TW" altLang="en-US" b="0" i="0" dirty="0">
                <a:solidFill>
                  <a:srgbClr val="465052"/>
                </a:solidFill>
                <a:effectLst/>
                <a:latin typeface="Rubik"/>
              </a:rPr>
              <a:t>雷射的效果也會依照你的功率強度、材質顏色不同呈現不一樣的效果。</a:t>
            </a:r>
          </a:p>
          <a:p>
            <a:endParaRPr lang="en-US" altLang="zh-TW" dirty="0"/>
          </a:p>
          <a:p>
            <a:pPr marL="0" marR="0" lvl="0" indent="0" algn="l" defTabSz="1075234" rtl="0" eaLnBrk="1" fontAlgn="auto" latinLnBrk="0" hangingPunct="1">
              <a:lnSpc>
                <a:spcPct val="100000"/>
              </a:lnSpc>
              <a:spcBef>
                <a:spcPts val="0"/>
              </a:spcBef>
              <a:spcAft>
                <a:spcPts val="0"/>
              </a:spcAft>
              <a:buClrTx/>
              <a:buSzTx/>
              <a:buFontTx/>
              <a:buNone/>
              <a:tabLst/>
              <a:defRPr/>
            </a:pPr>
            <a:r>
              <a:rPr lang="zh-TW" altLang="en-US" sz="1600" b="1" dirty="0">
                <a:solidFill>
                  <a:srgbClr val="C00000"/>
                </a:solidFill>
                <a:latin typeface="標楷體" panose="03000509000000000000" pitchFamily="65" charset="-120"/>
                <a:ea typeface="標楷體" panose="03000509000000000000" pitchFamily="65" charset="-120"/>
              </a:rPr>
              <a:t>不適合用在白色、透明或會反光的物體上。</a:t>
            </a:r>
            <a:r>
              <a:rPr lang="en-US" altLang="zh-TW" sz="1600" b="1" dirty="0">
                <a:solidFill>
                  <a:srgbClr val="C00000"/>
                </a:solidFill>
                <a:latin typeface="標楷體" panose="03000509000000000000" pitchFamily="65" charset="-120"/>
                <a:ea typeface="標楷體" panose="03000509000000000000" pitchFamily="65" charset="-120"/>
              </a:rPr>
              <a:t>Ex.</a:t>
            </a:r>
            <a:r>
              <a:rPr lang="zh-TW" altLang="en-US" sz="1600" b="1" dirty="0">
                <a:solidFill>
                  <a:srgbClr val="C00000"/>
                </a:solidFill>
                <a:latin typeface="標楷體" panose="03000509000000000000" pitchFamily="65" charset="-120"/>
                <a:ea typeface="標楷體" panose="03000509000000000000" pitchFamily="65" charset="-120"/>
              </a:rPr>
              <a:t>金屬不行。</a:t>
            </a:r>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8</a:t>
            </a:fld>
            <a:endParaRPr lang="zh-TW" altLang="en-US"/>
          </a:p>
        </p:txBody>
      </p:sp>
    </p:spTree>
    <p:extLst>
      <p:ext uri="{BB962C8B-B14F-4D97-AF65-F5344CB8AC3E}">
        <p14:creationId xmlns:p14="http://schemas.microsoft.com/office/powerpoint/2010/main" val="237615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800" b="1" spc="-50" dirty="0">
                <a:solidFill>
                  <a:srgbClr val="775F55">
                    <a:lumMod val="50000"/>
                  </a:srgbClr>
                </a:solidFill>
                <a:latin typeface="微軟正黑體" panose="020B0604030504040204" pitchFamily="34" charset="-120"/>
                <a:ea typeface="微軟正黑體" panose="020B0604030504040204" pitchFamily="34" charset="-120"/>
              </a:rPr>
              <a:t>高精度鋁合金陽極氧化處理</a:t>
            </a:r>
            <a:endParaRPr lang="en-US" altLang="zh-TW" sz="1800" b="0" i="0" spc="-50" dirty="0">
              <a:solidFill>
                <a:srgbClr val="465052"/>
              </a:solidFill>
              <a:effectLst/>
              <a:latin typeface="Rubik"/>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0" i="0" dirty="0">
                <a:solidFill>
                  <a:srgbClr val="202122"/>
                </a:solidFill>
                <a:effectLst/>
                <a:latin typeface="Arial" panose="020B0604020202020204" pitchFamily="34" charset="0"/>
              </a:rPr>
              <a:t>用來增加金屬零件表面</a:t>
            </a:r>
            <a:r>
              <a:rPr lang="zh-TW" altLang="en-US" b="0" i="0" u="none" strike="noStrike" dirty="0">
                <a:solidFill>
                  <a:srgbClr val="0645AD"/>
                </a:solidFill>
                <a:effectLst/>
                <a:latin typeface="Arial" panose="020B0604020202020204" pitchFamily="34" charset="0"/>
                <a:hlinkClick r:id="rId3" tooltip="氧化"/>
              </a:rPr>
              <a:t>氧化</a:t>
            </a:r>
            <a:r>
              <a:rPr lang="zh-TW" altLang="en-US" b="0" i="0" dirty="0">
                <a:solidFill>
                  <a:srgbClr val="202122"/>
                </a:solidFill>
                <a:effectLst/>
                <a:latin typeface="Arial" panose="020B0604020202020204" pitchFamily="34" charset="0"/>
              </a:rPr>
              <a:t>層的厚度，一般鋁合金很容易氧化，長期暴露之結果，氧化層會剝落，喪失保護作用，因此陽極處理即是利用其容易氧化之特性，藉電化學方法控制氧化層之生成，以防止鋁材進一步氧化，同時增加其表面的機械性質，另一目的是，藉不同化學反應產生各種色澤增進美觀，廣泛運用於飛機皮、軍事武器、鋁門窗等。</a:t>
            </a:r>
            <a:endParaRPr lang="en-US" altLang="zh-TW"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800" b="0" i="0" spc="-50" dirty="0">
              <a:solidFill>
                <a:srgbClr val="202122"/>
              </a:solidFill>
              <a:effectLst/>
              <a:latin typeface="Arial" panose="020B0604020202020204" pitchFamily="34" charset="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1" i="0" dirty="0">
                <a:solidFill>
                  <a:srgbClr val="008080"/>
                </a:solidFill>
                <a:effectLst/>
                <a:latin typeface="tahoma" panose="020B0604030504040204" pitchFamily="34" charset="0"/>
                <a:ea typeface="微軟正黑體" panose="020B0604030504040204" pitchFamily="34" charset="-120"/>
              </a:rPr>
              <a:t>軟件</a:t>
            </a:r>
            <a:br>
              <a:rPr lang="zh-TW" altLang="en-US" dirty="0"/>
            </a:br>
            <a:r>
              <a:rPr lang="zh-TW" altLang="en-US" b="0" i="0" dirty="0">
                <a:solidFill>
                  <a:srgbClr val="333333"/>
                </a:solidFill>
                <a:effectLst/>
                <a:latin typeface="微軟正黑體" panose="020B0604030504040204" pitchFamily="34" charset="-120"/>
                <a:ea typeface="微軟正黑體" panose="020B0604030504040204" pitchFamily="34" charset="-120"/>
              </a:rPr>
              <a:t>針對</a:t>
            </a:r>
            <a:r>
              <a:rPr lang="en-US" altLang="zh-TW" b="0" i="0" dirty="0" err="1">
                <a:solidFill>
                  <a:srgbClr val="333333"/>
                </a:solidFill>
                <a:effectLst/>
                <a:latin typeface="lucida sans unicode" panose="020B0602030504020204" pitchFamily="34" charset="0"/>
                <a:ea typeface="微軟正黑體" panose="020B0604030504040204" pitchFamily="34" charset="-120"/>
              </a:rPr>
              <a:t>LaserBot</a:t>
            </a:r>
            <a:r>
              <a:rPr lang="zh-TW" altLang="en-US" b="0" i="0" spc="-5" dirty="0">
                <a:solidFill>
                  <a:srgbClr val="333333"/>
                </a:solidFill>
                <a:effectLst/>
                <a:latin typeface="微軟正黑體" panose="020B0604030504040204" pitchFamily="34" charset="-120"/>
                <a:ea typeface="微軟正黑體" panose="020B0604030504040204" pitchFamily="34" charset="-120"/>
              </a:rPr>
              <a:t>研發的雷射雕刻專用軟體。包含簡單模式及不同層次用戶使用的專家模</a:t>
            </a:r>
            <a:r>
              <a:rPr lang="zh-TW" altLang="en-US" b="0" i="0" dirty="0">
                <a:solidFill>
                  <a:srgbClr val="333333"/>
                </a:solidFill>
                <a:effectLst/>
                <a:latin typeface="微軟正黑體" panose="020B0604030504040204" pitchFamily="34" charset="-120"/>
                <a:ea typeface="微軟正黑體" panose="020B0604030504040204" pitchFamily="34" charset="-120"/>
              </a:rPr>
              <a:t>式，簡化了操作和設置的步驟</a:t>
            </a:r>
            <a:r>
              <a:rPr lang="zh-TW" altLang="en-US" b="0" i="0" dirty="0">
                <a:solidFill>
                  <a:srgbClr val="333333"/>
                </a:solidFill>
                <a:effectLst/>
                <a:latin typeface="simsun" panose="02010600030101010101" pitchFamily="2" charset="-122"/>
                <a:ea typeface="simsun" panose="02010600030101010101" pitchFamily="2" charset="-122"/>
              </a:rPr>
              <a:t>，</a:t>
            </a:r>
            <a:r>
              <a:rPr lang="zh-TW" altLang="en-US" b="0" i="0" dirty="0">
                <a:solidFill>
                  <a:srgbClr val="333333"/>
                </a:solidFill>
                <a:effectLst/>
                <a:latin typeface="微軟正黑體" panose="020B0604030504040204" pitchFamily="34" charset="-120"/>
                <a:ea typeface="微軟正黑體" panose="020B0604030504040204" pitchFamily="34" charset="-120"/>
              </a:rPr>
              <a:t>以節省更多時間。</a:t>
            </a:r>
            <a:endParaRPr lang="en-US" altLang="zh-TW" b="0" i="0" dirty="0">
              <a:solidFill>
                <a:srgbClr val="333333"/>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800" b="1" spc="-50" dirty="0">
                <a:solidFill>
                  <a:srgbClr val="775F55">
                    <a:lumMod val="50000"/>
                  </a:srgbClr>
                </a:solidFill>
                <a:latin typeface="微軟正黑體" panose="020B0604030504040204" pitchFamily="34" charset="-120"/>
                <a:ea typeface="微軟正黑體" panose="020B0604030504040204" pitchFamily="34" charset="-120"/>
              </a:rPr>
              <a:t>高精度雕刻</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0" i="0" dirty="0">
                <a:solidFill>
                  <a:srgbClr val="333333"/>
                </a:solidFill>
                <a:effectLst/>
                <a:latin typeface="微軟正黑體" panose="020B0604030504040204" pitchFamily="34" charset="-120"/>
                <a:ea typeface="微軟正黑體" panose="020B0604030504040204" pitchFamily="34" charset="-120"/>
              </a:rPr>
              <a:t>可達</a:t>
            </a:r>
            <a:r>
              <a:rPr lang="en-US" altLang="zh-TW" b="0" i="0" dirty="0">
                <a:solidFill>
                  <a:srgbClr val="333333"/>
                </a:solidFill>
                <a:effectLst/>
                <a:latin typeface="微軟正黑體" panose="020B0604030504040204" pitchFamily="34" charset="-120"/>
                <a:ea typeface="微軟正黑體" panose="020B0604030504040204" pitchFamily="34" charset="-120"/>
              </a:rPr>
              <a:t>0.1mm</a:t>
            </a:r>
            <a:r>
              <a:rPr lang="zh-TW" altLang="en-US" b="0" i="0" dirty="0">
                <a:solidFill>
                  <a:srgbClr val="333333"/>
                </a:solidFill>
                <a:effectLst/>
                <a:latin typeface="微軟正黑體" panose="020B0604030504040204" pitchFamily="34" charset="-120"/>
                <a:ea typeface="微軟正黑體" panose="020B0604030504040204" pitchFamily="34" charset="-120"/>
              </a:rPr>
              <a:t>，精心雕刻每一個細節。</a:t>
            </a:r>
            <a:br>
              <a:rPr lang="zh-TW" altLang="en-US" dirty="0"/>
            </a:br>
            <a:r>
              <a:rPr lang="zh-TW" altLang="en-US" b="0" i="0" dirty="0">
                <a:solidFill>
                  <a:srgbClr val="818181"/>
                </a:solidFill>
                <a:effectLst/>
                <a:latin typeface="微軟正黑體" panose="020B0604030504040204" pitchFamily="34" charset="-120"/>
                <a:ea typeface="微軟正黑體" panose="020B0604030504040204" pitchFamily="34" charset="-120"/>
              </a:rPr>
              <a:t>雕刻面積：最大</a:t>
            </a:r>
            <a:r>
              <a:rPr lang="en-US" altLang="zh-TW" b="0" i="0" dirty="0">
                <a:solidFill>
                  <a:srgbClr val="6F6F6F"/>
                </a:solidFill>
                <a:effectLst/>
                <a:latin typeface="微軟正黑體" panose="020B0604030504040204" pitchFamily="34" charset="-120"/>
                <a:ea typeface="微軟正黑體" panose="020B0604030504040204" pitchFamily="34" charset="-120"/>
              </a:rPr>
              <a:t>383</a:t>
            </a:r>
            <a:r>
              <a:rPr lang="zh-TW" altLang="en-US" b="0" i="0" dirty="0">
                <a:solidFill>
                  <a:srgbClr val="6F6F6F"/>
                </a:solidFill>
                <a:effectLst/>
                <a:latin typeface="微軟正黑體" panose="020B0604030504040204" pitchFamily="34" charset="-120"/>
                <a:ea typeface="微軟正黑體" panose="020B0604030504040204" pitchFamily="34" charset="-120"/>
              </a:rPr>
              <a:t>毫米</a:t>
            </a:r>
            <a:r>
              <a:rPr lang="en-US" altLang="zh-TW" b="0" i="0" dirty="0">
                <a:solidFill>
                  <a:srgbClr val="6F6F6F"/>
                </a:solidFill>
                <a:effectLst/>
                <a:latin typeface="微軟正黑體" panose="020B0604030504040204" pitchFamily="34" charset="-120"/>
                <a:ea typeface="微軟正黑體" panose="020B0604030504040204" pitchFamily="34" charset="-120"/>
              </a:rPr>
              <a:t>×367</a:t>
            </a:r>
            <a:r>
              <a:rPr lang="zh-TW" altLang="en-US" b="0" i="0" dirty="0">
                <a:solidFill>
                  <a:srgbClr val="6F6F6F"/>
                </a:solidFill>
                <a:effectLst/>
                <a:latin typeface="微軟正黑體" panose="020B0604030504040204" pitchFamily="34" charset="-120"/>
                <a:ea typeface="微軟正黑體" panose="020B0604030504040204" pitchFamily="34" charset="-120"/>
              </a:rPr>
              <a:t>毫米</a:t>
            </a:r>
            <a:r>
              <a:rPr lang="zh-TW" altLang="en-US" b="0" i="0" dirty="0">
                <a:solidFill>
                  <a:srgbClr val="818181"/>
                </a:solidFill>
                <a:effectLst/>
                <a:latin typeface="微軟正黑體" panose="020B0604030504040204" pitchFamily="34" charset="-120"/>
                <a:ea typeface="微軟正黑體" panose="020B0604030504040204" pitchFamily="34" charset="-120"/>
              </a:rPr>
              <a:t>。</a:t>
            </a:r>
            <a:endParaRPr lang="en-US" altLang="zh-TW" b="0" i="0" dirty="0">
              <a:solidFill>
                <a:srgbClr val="81818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b="0" i="0" dirty="0">
              <a:solidFill>
                <a:srgbClr val="81818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1" i="0" dirty="0">
                <a:solidFill>
                  <a:srgbClr val="008080"/>
                </a:solidFill>
                <a:effectLst/>
                <a:latin typeface="tahoma" panose="020B0604030504040204" pitchFamily="34" charset="0"/>
                <a:ea typeface="微軟正黑體" panose="020B0604030504040204" pitchFamily="34" charset="-120"/>
              </a:rPr>
              <a:t>安全性</a:t>
            </a:r>
            <a:br>
              <a:rPr lang="zh-TW" altLang="en-US" dirty="0"/>
            </a:br>
            <a:r>
              <a:rPr lang="zh-TW" altLang="en-US" b="0" i="0" dirty="0">
                <a:solidFill>
                  <a:srgbClr val="333333"/>
                </a:solidFill>
                <a:effectLst/>
                <a:latin typeface="微軟正黑體" panose="020B0604030504040204" pitchFamily="34" charset="-120"/>
                <a:ea typeface="微軟正黑體" panose="020B0604030504040204" pitchFamily="34" charset="-120"/>
              </a:rPr>
              <a:t>護目鏡</a:t>
            </a:r>
            <a:r>
              <a:rPr lang="zh-TW" altLang="en-US" b="0" i="0" dirty="0">
                <a:solidFill>
                  <a:srgbClr val="333333"/>
                </a:solidFill>
                <a:effectLst/>
                <a:latin typeface="simsun" panose="02010600030101010101" pitchFamily="2" charset="-122"/>
                <a:ea typeface="simsun" panose="02010600030101010101" pitchFamily="2" charset="-122"/>
              </a:rPr>
              <a:t>：</a:t>
            </a:r>
            <a:r>
              <a:rPr lang="en-US" altLang="zh-TW" b="0" i="0" dirty="0" err="1">
                <a:solidFill>
                  <a:srgbClr val="333333"/>
                </a:solidFill>
                <a:effectLst/>
                <a:latin typeface="lucida sans unicode" panose="020B0602030504020204" pitchFamily="34" charset="0"/>
                <a:ea typeface="微軟正黑體" panose="020B0604030504040204" pitchFamily="34" charset="-120"/>
              </a:rPr>
              <a:t>LaserBot</a:t>
            </a:r>
            <a:r>
              <a:rPr lang="zh-TW" altLang="en-US" b="0" i="0" dirty="0">
                <a:solidFill>
                  <a:srgbClr val="333333"/>
                </a:solidFill>
                <a:effectLst/>
                <a:latin typeface="微軟正黑體" panose="020B0604030504040204" pitchFamily="34" charset="-120"/>
                <a:ea typeface="微軟正黑體" panose="020B0604030504040204" pitchFamily="34" charset="-120"/>
              </a:rPr>
              <a:t>專用護目鏡</a:t>
            </a:r>
            <a:r>
              <a:rPr lang="zh-TW" altLang="en-US" b="0" i="0" dirty="0">
                <a:solidFill>
                  <a:srgbClr val="333333"/>
                </a:solidFill>
                <a:effectLst/>
                <a:latin typeface="simsun" panose="02010600030101010101" pitchFamily="2" charset="-122"/>
                <a:ea typeface="simsun" panose="02010600030101010101" pitchFamily="2" charset="-122"/>
              </a:rPr>
              <a:t>，</a:t>
            </a:r>
            <a:r>
              <a:rPr lang="zh-TW" altLang="en-US" b="0" i="0" spc="-10" dirty="0">
                <a:solidFill>
                  <a:srgbClr val="333333"/>
                </a:solidFill>
                <a:effectLst/>
                <a:latin typeface="微軟正黑體" panose="020B0604030504040204" pitchFamily="34" charset="-120"/>
                <a:ea typeface="微軟正黑體" panose="020B0604030504040204" pitchFamily="34" charset="-120"/>
              </a:rPr>
              <a:t>在雷射雕刻過程中保護</a:t>
            </a:r>
            <a:r>
              <a:rPr lang="zh-TW" altLang="en-US" b="0" i="0" dirty="0">
                <a:solidFill>
                  <a:srgbClr val="333333"/>
                </a:solidFill>
                <a:effectLst/>
                <a:latin typeface="微軟正黑體" panose="020B0604030504040204" pitchFamily="34" charset="-120"/>
                <a:ea typeface="微軟正黑體" panose="020B0604030504040204" pitchFamily="34" charset="-120"/>
              </a:rPr>
              <a:t>你的眼睛。通</a:t>
            </a:r>
            <a:r>
              <a:rPr lang="zh-TW" altLang="en-US" b="0"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常護目鏡都是標配</a:t>
            </a:r>
            <a:br>
              <a:rPr lang="zh-TW" altLang="en-US" b="0" dirty="0"/>
            </a:br>
            <a:r>
              <a:rPr lang="zh-TW" altLang="en-US" sz="2800" b="0" i="0" dirty="0">
                <a:solidFill>
                  <a:srgbClr val="333333"/>
                </a:solidFill>
                <a:effectLst/>
                <a:latin typeface="新細明體" panose="02020500000000000000" pitchFamily="18" charset="-120"/>
                <a:ea typeface="新細明體" panose="02020500000000000000" pitchFamily="18" charset="-120"/>
              </a:rPr>
              <a:t>雷射頭魔術貼貼墊</a:t>
            </a:r>
            <a:r>
              <a:rPr lang="zh-TW" altLang="en-US" sz="2800" b="0" i="0" dirty="0">
                <a:solidFill>
                  <a:srgbClr val="333333"/>
                </a:solidFill>
                <a:effectLst/>
                <a:latin typeface="simsun" panose="02010600030101010101" pitchFamily="2" charset="-122"/>
                <a:ea typeface="simsun" panose="02010600030101010101" pitchFamily="2" charset="-122"/>
              </a:rPr>
              <a:t>：</a:t>
            </a:r>
            <a:r>
              <a:rPr lang="zh-TW" altLang="en-US" sz="2800" b="0" i="0" dirty="0">
                <a:solidFill>
                  <a:srgbClr val="333333"/>
                </a:solidFill>
                <a:effectLst/>
                <a:latin typeface="新細明體" panose="02020500000000000000" pitchFamily="18" charset="-120"/>
                <a:ea typeface="新細明體" panose="02020500000000000000" pitchFamily="18" charset="-120"/>
              </a:rPr>
              <a:t>為了避免雷射的雷射頭散射過多</a:t>
            </a:r>
            <a:r>
              <a:rPr lang="zh-TW" altLang="en-US" sz="2800" b="0" i="0" spc="-85" dirty="0">
                <a:solidFill>
                  <a:srgbClr val="333333"/>
                </a:solidFill>
                <a:effectLst/>
                <a:latin typeface="simsun" panose="02010600030101010101" pitchFamily="2" charset="-122"/>
                <a:ea typeface="simsun" panose="02010600030101010101" pitchFamily="2" charset="-122"/>
              </a:rPr>
              <a:t>， </a:t>
            </a:r>
            <a:r>
              <a:rPr lang="zh-TW" altLang="en-US" sz="2800" b="0" i="0" dirty="0">
                <a:solidFill>
                  <a:srgbClr val="333333"/>
                </a:solidFill>
                <a:effectLst/>
                <a:latin typeface="新細明體" panose="02020500000000000000" pitchFamily="18" charset="-120"/>
                <a:ea typeface="新細明體" panose="02020500000000000000" pitchFamily="18" charset="-120"/>
              </a:rPr>
              <a:t>我們專門設計了魔術貼墊貼紙</a:t>
            </a:r>
            <a:r>
              <a:rPr lang="zh-TW" altLang="en-US" sz="2800" b="0" i="0" dirty="0">
                <a:solidFill>
                  <a:srgbClr val="333333"/>
                </a:solidFill>
                <a:effectLst/>
                <a:latin typeface="simsun" panose="02010600030101010101" pitchFamily="2" charset="-122"/>
                <a:ea typeface="simsun" panose="02010600030101010101" pitchFamily="2" charset="-122"/>
              </a:rPr>
              <a:t>，</a:t>
            </a:r>
            <a:r>
              <a:rPr lang="zh-TW" altLang="en-US" sz="2800" b="0" i="0" dirty="0">
                <a:solidFill>
                  <a:srgbClr val="333333"/>
                </a:solidFill>
                <a:effectLst/>
                <a:latin typeface="新細明體" panose="02020500000000000000" pitchFamily="18" charset="-120"/>
                <a:ea typeface="新細明體" panose="02020500000000000000" pitchFamily="18" charset="-120"/>
              </a:rPr>
              <a:t>可貼於雷射頭使用。</a:t>
            </a:r>
            <a:endParaRPr lang="en-US" altLang="zh-TW" sz="2800" b="0" i="0" dirty="0">
              <a:solidFill>
                <a:srgbClr val="333333"/>
              </a:solidFill>
              <a:effectLst/>
              <a:latin typeface="新細明體" panose="02020500000000000000" pitchFamily="18" charset="-120"/>
              <a:ea typeface="新細明體" panose="02020500000000000000" pitchFamily="18" charset="-120"/>
            </a:endParaRPr>
          </a:p>
          <a:p>
            <a:pPr algn="l">
              <a:spcBef>
                <a:spcPts val="595"/>
              </a:spcBef>
              <a:buFont typeface="Arial" panose="020B0604020202020204" pitchFamily="34" charset="0"/>
              <a:buNone/>
            </a:pPr>
            <a:r>
              <a:rPr lang="zh-TW" altLang="en-US" b="0" i="0" dirty="0">
                <a:solidFill>
                  <a:srgbClr val="FF0000"/>
                </a:solidFill>
                <a:effectLst/>
                <a:latin typeface="微軟正黑體" panose="020B0604030504040204" pitchFamily="34" charset="-120"/>
                <a:ea typeface="微軟正黑體" panose="020B0604030504040204" pitchFamily="34" charset="-120"/>
              </a:rPr>
              <a:t>使用雷射雕刻時請避免兒童及不熟悉使用者靠近</a:t>
            </a:r>
            <a:endParaRPr lang="zh-TW" altLang="en-US" b="0" i="0" dirty="0">
              <a:solidFill>
                <a:srgbClr val="818181"/>
              </a:solidFill>
              <a:effectLst/>
              <a:latin typeface="微軟正黑體" panose="020B0604030504040204" pitchFamily="34" charset="-120"/>
              <a:ea typeface="微軟正黑體" panose="020B0604030504040204" pitchFamily="34" charset="-120"/>
            </a:endParaRPr>
          </a:p>
          <a:p>
            <a:pPr algn="l">
              <a:spcBef>
                <a:spcPts val="600"/>
              </a:spcBef>
              <a:buFont typeface="Arial" panose="020B0604020202020204" pitchFamily="34" charset="0"/>
              <a:buNone/>
            </a:pPr>
            <a:r>
              <a:rPr lang="zh-TW" altLang="en-US" b="0" i="0" dirty="0">
                <a:solidFill>
                  <a:srgbClr val="FF0000"/>
                </a:solidFill>
                <a:effectLst/>
                <a:latin typeface="微軟正黑體" panose="020B0604030504040204" pitchFamily="34" charset="-120"/>
                <a:ea typeface="微軟正黑體" panose="020B0604030504040204" pitchFamily="34" charset="-120"/>
              </a:rPr>
              <a:t>使用雷射雕刻時請戴上護目鏡</a:t>
            </a:r>
            <a:r>
              <a:rPr lang="zh-TW" altLang="en-US" b="0" i="0" dirty="0">
                <a:solidFill>
                  <a:srgbClr val="FF0000"/>
                </a:solidFill>
                <a:effectLst/>
                <a:latin typeface="simsun" panose="02010600030101010101" pitchFamily="2" charset="-122"/>
                <a:ea typeface="simsun" panose="02010600030101010101" pitchFamily="2" charset="-122"/>
              </a:rPr>
              <a:t>，</a:t>
            </a:r>
            <a:r>
              <a:rPr lang="zh-TW" altLang="en-US" b="0" i="0" dirty="0">
                <a:solidFill>
                  <a:srgbClr val="FF0000"/>
                </a:solidFill>
                <a:effectLst/>
                <a:latin typeface="微軟正黑體" panose="020B0604030504040204" pitchFamily="34" charset="-120"/>
                <a:ea typeface="微軟正黑體" panose="020B0604030504040204" pitchFamily="34" charset="-120"/>
              </a:rPr>
              <a:t>做好眼睛保護措施</a:t>
            </a:r>
            <a:endParaRPr lang="zh-TW" altLang="en-US" b="0" i="0" dirty="0">
              <a:solidFill>
                <a:srgbClr val="818181"/>
              </a:solidFill>
              <a:effectLst/>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9</a:t>
            </a:fld>
            <a:endParaRPr lang="zh-TW" altLang="en-US"/>
          </a:p>
        </p:txBody>
      </p:sp>
    </p:spTree>
    <p:extLst>
      <p:ext uri="{BB962C8B-B14F-4D97-AF65-F5344CB8AC3E}">
        <p14:creationId xmlns:p14="http://schemas.microsoft.com/office/powerpoint/2010/main" val="569961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dirty="0"/>
              <a:t>利用高強度的雷射光，連續照射到雕刻物上，讓物體局部到達熔點，向下軟化、切割，再配合高壓的氣流將物體熔化或氣化過程中產生的廢氣吹走，擁有比刀模更精準的切割效果，但是在使用過程中</a:t>
            </a:r>
            <a:r>
              <a:rPr lang="zh-TW" altLang="en-US" b="0" i="0" dirty="0">
                <a:solidFill>
                  <a:srgbClr val="FF0000"/>
                </a:solidFill>
                <a:effectLst/>
                <a:latin typeface="微軟正黑體" panose="020B0604030504040204" pitchFamily="34" charset="-120"/>
                <a:ea typeface="微軟正黑體" panose="020B0604030504040204" pitchFamily="34" charset="-120"/>
              </a:rPr>
              <a:t>可能產生有毒或不良氣體</a:t>
            </a:r>
            <a:r>
              <a:rPr lang="zh-TW" altLang="en-US" b="0" i="0" dirty="0">
                <a:solidFill>
                  <a:srgbClr val="FF0000"/>
                </a:solidFill>
                <a:effectLst/>
                <a:latin typeface="simsun" panose="02010600030101010101" pitchFamily="2" charset="-122"/>
                <a:ea typeface="simsun" panose="02010600030101010101" pitchFamily="2" charset="-122"/>
              </a:rPr>
              <a:t>，</a:t>
            </a:r>
            <a:r>
              <a:rPr lang="zh-TW" altLang="en-US" b="0" i="0" dirty="0">
                <a:solidFill>
                  <a:srgbClr val="FF0000"/>
                </a:solidFill>
                <a:effectLst/>
                <a:latin typeface="微軟正黑體" panose="020B0604030504040204" pitchFamily="34" charset="-120"/>
                <a:ea typeface="微軟正黑體" panose="020B0604030504040204" pitchFamily="34" charset="-120"/>
              </a:rPr>
              <a:t>所以要在通風良好的地方使用</a:t>
            </a:r>
            <a:r>
              <a:rPr lang="zh-TW" altLang="en-US" dirty="0"/>
              <a:t>。</a:t>
            </a:r>
            <a:endParaRPr lang="en-US" altLang="zh-TW" b="0" i="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0" i="0" dirty="0">
                <a:solidFill>
                  <a:srgbClr val="FF0000"/>
                </a:solidFill>
                <a:effectLst/>
                <a:latin typeface="微軟正黑體" panose="020B0604030504040204" pitchFamily="34" charset="-120"/>
                <a:ea typeface="微軟正黑體" panose="020B0604030504040204" pitchFamily="34" charset="-120"/>
              </a:rPr>
              <a:t>禁止以雷射光直射眼睛</a:t>
            </a:r>
            <a:endParaRPr lang="zh-TW" altLang="en-US" b="0" i="0" dirty="0">
              <a:solidFill>
                <a:srgbClr val="818181"/>
              </a:solidFill>
              <a:effectLst/>
              <a:latin typeface="微軟正黑體" panose="020B0604030504040204" pitchFamily="34" charset="-120"/>
              <a:ea typeface="微軟正黑體" panose="020B0604030504040204" pitchFamily="34" charset="-120"/>
            </a:endParaRPr>
          </a:p>
          <a:p>
            <a:pPr algn="l">
              <a:spcBef>
                <a:spcPts val="595"/>
              </a:spcBef>
              <a:buFont typeface="Arial" panose="020B0604020202020204" pitchFamily="34" charset="0"/>
              <a:buNone/>
            </a:pPr>
            <a:r>
              <a:rPr lang="zh-TW" altLang="en-US" b="0" i="0" dirty="0">
                <a:solidFill>
                  <a:srgbClr val="FF0000"/>
                </a:solidFill>
                <a:effectLst/>
                <a:latin typeface="微軟正黑體" panose="020B0604030504040204" pitchFamily="34" charset="-120"/>
                <a:ea typeface="微軟正黑體" panose="020B0604030504040204" pitchFamily="34" charset="-120"/>
              </a:rPr>
              <a:t>禁止以雷射光照射他人</a:t>
            </a:r>
            <a:endParaRPr lang="zh-TW" altLang="en-US" b="0" i="0" dirty="0">
              <a:solidFill>
                <a:srgbClr val="818181"/>
              </a:solidFill>
              <a:effectLst/>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b="0" i="0" spc="-5" dirty="0">
                <a:solidFill>
                  <a:srgbClr val="333333"/>
                </a:solidFill>
                <a:effectLst/>
                <a:latin typeface="微軟正黑體" panose="020B0604030504040204" pitchFamily="34" charset="-120"/>
                <a:ea typeface="微軟正黑體" panose="020B0604030504040204" pitchFamily="34" charset="-120"/>
              </a:rPr>
              <a:t>雷射雕刻專用軟體</a:t>
            </a:r>
            <a:r>
              <a:rPr lang="zh-TW" altLang="en-US" b="0" i="0" dirty="0">
                <a:solidFill>
                  <a:srgbClr val="333333"/>
                </a:solidFill>
                <a:effectLst/>
                <a:latin typeface="Open Sans" panose="020B0606030504020204" pitchFamily="34" charset="0"/>
              </a:rPr>
              <a:t>提供多項技術參數調整</a:t>
            </a:r>
            <a:endParaRPr lang="en-US" altLang="zh-TW"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b="0" i="0" dirty="0">
              <a:solidFill>
                <a:srgbClr val="333333"/>
              </a:solidFill>
              <a:effectLst/>
              <a:latin typeface="Open Sans" panose="020B0606030504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10</a:t>
            </a:fld>
            <a:endParaRPr lang="zh-TW" altLang="en-US"/>
          </a:p>
        </p:txBody>
      </p:sp>
    </p:spTree>
    <p:extLst>
      <p:ext uri="{BB962C8B-B14F-4D97-AF65-F5344CB8AC3E}">
        <p14:creationId xmlns:p14="http://schemas.microsoft.com/office/powerpoint/2010/main" val="3215410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028950" y="857250"/>
            <a:ext cx="3086100" cy="2314575"/>
          </a:xfrm>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600" b="1" i="0" dirty="0">
                <a:blipFill>
                  <a:blip r:embed="rId3"/>
                  <a:tile tx="0" ty="0" sx="100000" sy="100000" flip="none" algn="tl"/>
                </a:blipFill>
                <a:latin typeface="微軟正黑體" panose="020B0604030504040204" pitchFamily="34" charset="-120"/>
                <a:ea typeface="微軟正黑體" panose="020B0604030504040204" pitchFamily="34" charset="-120"/>
              </a:rPr>
              <a:t>不同於小台的</a:t>
            </a:r>
            <a:r>
              <a:rPr lang="en-US" altLang="zh-TW" sz="1600" b="1" dirty="0" err="1">
                <a:blipFill>
                  <a:blip r:embed="rId3"/>
                  <a:tile tx="0" ty="0" sx="100000" sy="100000" flip="none" algn="tl"/>
                </a:blipFill>
                <a:latin typeface="微軟正黑體" panose="020B0604030504040204" pitchFamily="34" charset="-120"/>
                <a:ea typeface="微軟正黑體" panose="020B0604030504040204" pitchFamily="34" charset="-120"/>
              </a:rPr>
              <a:t>Cubiio</a:t>
            </a:r>
            <a:r>
              <a:rPr lang="zh-TW" altLang="en-US" sz="1600" b="1" dirty="0">
                <a:blipFill>
                  <a:blip r:embed="rId3"/>
                  <a:tile tx="0" ty="0" sx="100000" sy="100000" flip="none" algn="tl"/>
                </a:blipFill>
                <a:latin typeface="微軟正黑體" panose="020B0604030504040204" pitchFamily="34" charset="-120"/>
                <a:ea typeface="微軟正黑體" panose="020B0604030504040204" pitchFamily="34" charset="-120"/>
              </a:rPr>
              <a:t>，</a:t>
            </a:r>
            <a:r>
              <a:rPr lang="en-US" altLang="zh-TW" sz="1600" b="1" dirty="0" err="1">
                <a:blipFill>
                  <a:blip r:embed="rId3"/>
                  <a:tile tx="0" ty="0" sx="100000" sy="100000" flip="none" algn="tl"/>
                </a:blipFill>
                <a:latin typeface="微軟正黑體" panose="020B0604030504040204" pitchFamily="34" charset="-120"/>
                <a:ea typeface="微軟正黑體" panose="020B0604030504040204" pitchFamily="34" charset="-120"/>
              </a:rPr>
              <a:t>LaserBot</a:t>
            </a:r>
            <a:r>
              <a:rPr lang="zh-TW" altLang="en-US" sz="1600" b="1" dirty="0">
                <a:blipFill>
                  <a:blip r:embed="rId3"/>
                  <a:tile tx="0" ty="0" sx="100000" sy="100000" flip="none" algn="tl"/>
                </a:blipFill>
                <a:latin typeface="微軟正黑體" panose="020B0604030504040204" pitchFamily="34" charset="-120"/>
                <a:ea typeface="微軟正黑體" panose="020B0604030504040204" pitchFamily="34" charset="-120"/>
              </a:rPr>
              <a:t>可以加工的材質又更多了</a:t>
            </a:r>
            <a:endParaRPr lang="en-US" altLang="zh-TW" sz="1600" b="1" dirty="0">
              <a:blipFill>
                <a:blip r:embed="rId3"/>
                <a:tile tx="0" ty="0" sx="100000" sy="100000" flip="none" algn="tl"/>
              </a:blipFill>
              <a:latin typeface="微軟正黑體" panose="020B0604030504040204" pitchFamily="34" charset="-120"/>
              <a:ea typeface="微軟正黑體"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600" b="1" dirty="0">
                <a:solidFill>
                  <a:srgbClr val="002060"/>
                </a:solidFill>
                <a:latin typeface="標楷體" panose="03000509000000000000" pitchFamily="65" charset="-120"/>
                <a:ea typeface="標楷體" panose="03000509000000000000" pitchFamily="65" charset="-120"/>
              </a:rPr>
              <a:t>除了基本的紙板、木頭、泡沫紙、深色布、非透明</a:t>
            </a:r>
            <a:r>
              <a:rPr lang="zh-TW" altLang="en-US" sz="1600" b="1" dirty="0">
                <a:solidFill>
                  <a:srgbClr val="002060"/>
                </a:solidFill>
                <a:latin typeface="微軟正黑體" panose="020B0604030504040204" pitchFamily="34" charset="-120"/>
                <a:ea typeface="微軟正黑體" panose="020B0604030504040204" pitchFamily="34" charset="-120"/>
              </a:rPr>
              <a:t>黑色</a:t>
            </a:r>
            <a:r>
              <a:rPr lang="zh-TW" altLang="en-US" sz="1600" b="1" dirty="0">
                <a:solidFill>
                  <a:srgbClr val="002060"/>
                </a:solidFill>
                <a:latin typeface="標楷體" panose="03000509000000000000" pitchFamily="65" charset="-120"/>
                <a:ea typeface="標楷體" panose="03000509000000000000" pitchFamily="65" charset="-120"/>
              </a:rPr>
              <a:t>壓克力、</a:t>
            </a:r>
            <a:r>
              <a:rPr lang="zh-TW" altLang="en-US" sz="1600" b="1" dirty="0">
                <a:solidFill>
                  <a:srgbClr val="002060"/>
                </a:solidFill>
                <a:latin typeface="微軟正黑體" panose="020B0604030504040204" pitchFamily="34" charset="-120"/>
                <a:ea typeface="微軟正黑體" panose="020B0604030504040204" pitchFamily="34" charset="-120"/>
              </a:rPr>
              <a:t>灰色的塑料板以外</a:t>
            </a:r>
            <a:r>
              <a:rPr lang="zh-TW" altLang="en-US" sz="1600" b="1" dirty="0">
                <a:solidFill>
                  <a:srgbClr val="002060"/>
                </a:solidFill>
                <a:highlight>
                  <a:srgbClr val="A5C78D"/>
                </a:highlight>
                <a:latin typeface="標楷體" panose="03000509000000000000" pitchFamily="65" charset="-120"/>
                <a:ea typeface="標楷體" panose="03000509000000000000" pitchFamily="65" charset="-120"/>
              </a:rPr>
              <a:t>橡膠</a:t>
            </a:r>
            <a:r>
              <a:rPr lang="zh-TW" altLang="en-US" sz="1600" b="1" dirty="0">
                <a:solidFill>
                  <a:srgbClr val="002060"/>
                </a:solidFill>
                <a:latin typeface="標楷體" panose="03000509000000000000" pitchFamily="65" charset="-120"/>
                <a:ea typeface="標楷體" panose="03000509000000000000" pitchFamily="65" charset="-120"/>
              </a:rPr>
              <a:t>、不鏽</a:t>
            </a:r>
            <a:r>
              <a:rPr lang="zh-TW" altLang="en-US" sz="1600" b="1" dirty="0">
                <a:solidFill>
                  <a:srgbClr val="002060"/>
                </a:solidFill>
                <a:highlight>
                  <a:srgbClr val="A5C78D"/>
                </a:highlight>
                <a:latin typeface="標楷體" panose="03000509000000000000" pitchFamily="65" charset="-120"/>
                <a:ea typeface="標楷體" panose="03000509000000000000" pitchFamily="65" charset="-120"/>
              </a:rPr>
              <a:t>鋼、</a:t>
            </a:r>
            <a:r>
              <a:rPr lang="en-US" altLang="zh-TW" sz="2000" b="0" i="0" dirty="0">
                <a:solidFill>
                  <a:srgbClr val="1F78A0"/>
                </a:solidFill>
                <a:effectLst/>
                <a:latin typeface="新細明體" panose="02020500000000000000" pitchFamily="18" charset="-120"/>
                <a:ea typeface="新細明體" panose="02020500000000000000" pitchFamily="18" charset="-120"/>
              </a:rPr>
              <a:t>PU</a:t>
            </a:r>
            <a:r>
              <a:rPr lang="zh-TW" altLang="en-US" sz="2000" b="0" i="0" dirty="0">
                <a:solidFill>
                  <a:srgbClr val="1F78A0"/>
                </a:solidFill>
                <a:effectLst/>
                <a:latin typeface="新細明體" panose="02020500000000000000" pitchFamily="18" charset="-120"/>
                <a:ea typeface="新細明體" panose="02020500000000000000" pitchFamily="18" charset="-120"/>
              </a:rPr>
              <a:t>板、陶瓷、鋁合金</a:t>
            </a:r>
            <a:r>
              <a:rPr lang="zh-TW" altLang="en-US" sz="1600" b="1" dirty="0">
                <a:solidFill>
                  <a:srgbClr val="002060"/>
                </a:solidFill>
                <a:latin typeface="標楷體" panose="03000509000000000000" pitchFamily="65" charset="-120"/>
                <a:ea typeface="標楷體" panose="03000509000000000000" pitchFamily="65" charset="-120"/>
              </a:rPr>
              <a:t>，均可以做為加工材質。</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600" b="1" i="0" dirty="0">
              <a:blipFill>
                <a:blip r:embed="rId3"/>
                <a:tile tx="0" ty="0" sx="100000" sy="100000" flip="none" algn="tl"/>
              </a:blip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FE56AB86-5185-405A-BA5B-595BF38B7595}" type="slidenum">
              <a:rPr lang="zh-TW" altLang="en-US" smtClean="0"/>
              <a:t>11</a:t>
            </a:fld>
            <a:endParaRPr lang="zh-TW" altLang="en-US"/>
          </a:p>
        </p:txBody>
      </p:sp>
    </p:spTree>
    <p:extLst>
      <p:ext uri="{BB962C8B-B14F-4D97-AF65-F5344CB8AC3E}">
        <p14:creationId xmlns:p14="http://schemas.microsoft.com/office/powerpoint/2010/main" val="1984233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a:prstGeom prst="rect">
            <a:avLst/>
          </a:prstGeom>
        </p:spPr>
        <p:txBody>
          <a:bodyPr anchor="b"/>
          <a:lstStyle>
            <a:lvl1pPr algn="ctr">
              <a:defRPr sz="8400"/>
            </a:lvl1pPr>
          </a:lstStyle>
          <a:p>
            <a:r>
              <a:rPr lang="zh-TW" altLang="en-US"/>
              <a:t>按一下以編輯母片標題樣式</a:t>
            </a:r>
            <a:endParaRPr lang="en-US" dirty="0"/>
          </a:p>
        </p:txBody>
      </p:sp>
      <p:sp>
        <p:nvSpPr>
          <p:cNvPr id="3" name="Subtitle 2"/>
          <p:cNvSpPr>
            <a:spLocks noGrp="1"/>
          </p:cNvSpPr>
          <p:nvPr>
            <p:ph type="subTitle" idx="1"/>
          </p:nvPr>
        </p:nvSpPr>
        <p:spPr>
          <a:xfrm>
            <a:off x="1600200" y="5042853"/>
            <a:ext cx="9601200" cy="2318067"/>
          </a:xfrm>
          <a:prstGeom prst="rect">
            <a:avLst/>
          </a:prstGeo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880110" y="8898892"/>
            <a:ext cx="2880360" cy="511175"/>
          </a:xfrm>
          <a:prstGeom prst="rect">
            <a:avLst/>
          </a:prstGeom>
        </p:spPr>
        <p:txBody>
          <a:bodyPr/>
          <a:lstStyle/>
          <a:p>
            <a:fld id="{7F7DE020-483D-462E-91C4-91054F268A7B}" type="datetime1">
              <a:rPr lang="zh-TW" altLang="en-US" smtClean="0"/>
              <a:t>2022/10/28</a:t>
            </a:fld>
            <a:endParaRPr lang="zh-TW" altLang="en-US"/>
          </a:p>
        </p:txBody>
      </p:sp>
      <p:sp>
        <p:nvSpPr>
          <p:cNvPr id="5" name="Footer Placeholder 4"/>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7" name="Slide Number Placeholder 5">
            <a:extLst>
              <a:ext uri="{FF2B5EF4-FFF2-40B4-BE49-F238E27FC236}">
                <a16:creationId xmlns:a16="http://schemas.microsoft.com/office/drawing/2014/main" id="{AFC66462-90AD-4563-48B0-1C2B95A98CF1}"/>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2210060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a:xfrm>
            <a:off x="880110" y="511177"/>
            <a:ext cx="11041380" cy="1855788"/>
          </a:xfrm>
          <a:prstGeom prst="rect">
            <a:avLst/>
          </a:prstGeom>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80110" y="2555875"/>
            <a:ext cx="11041380" cy="609187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880110" y="8898892"/>
            <a:ext cx="2880360" cy="511175"/>
          </a:xfrm>
          <a:prstGeom prst="rect">
            <a:avLst/>
          </a:prstGeom>
        </p:spPr>
        <p:txBody>
          <a:bodyPr/>
          <a:lstStyle/>
          <a:p>
            <a:fld id="{D6C14085-24B9-4418-B624-F135EACF460C}" type="datetime1">
              <a:rPr lang="zh-TW" altLang="en-US" smtClean="0"/>
              <a:t>2022/10/28</a:t>
            </a:fld>
            <a:endParaRPr lang="zh-TW" altLang="en-US"/>
          </a:p>
        </p:txBody>
      </p:sp>
      <p:sp>
        <p:nvSpPr>
          <p:cNvPr id="5" name="Footer Placeholder 4"/>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7" name="Slide Number Placeholder 5">
            <a:extLst>
              <a:ext uri="{FF2B5EF4-FFF2-40B4-BE49-F238E27FC236}">
                <a16:creationId xmlns:a16="http://schemas.microsoft.com/office/drawing/2014/main" id="{13626D5B-C4EF-8497-CB15-F728F45EFE67}"/>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360558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a:prstGeom prst="rect">
            <a:avLst/>
          </a:prstGeo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80111" y="511175"/>
            <a:ext cx="8121015" cy="8136573"/>
          </a:xfrm>
          <a:prstGeom prst="rect">
            <a:avLst/>
          </a:prstGeo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880110" y="8898892"/>
            <a:ext cx="2880360" cy="511175"/>
          </a:xfrm>
          <a:prstGeom prst="rect">
            <a:avLst/>
          </a:prstGeom>
        </p:spPr>
        <p:txBody>
          <a:bodyPr/>
          <a:lstStyle/>
          <a:p>
            <a:fld id="{02ACB077-E0A4-4063-BADE-5F8CADDCBB0E}" type="datetime1">
              <a:rPr lang="zh-TW" altLang="en-US" smtClean="0"/>
              <a:t>2022/10/28</a:t>
            </a:fld>
            <a:endParaRPr lang="zh-TW" altLang="en-US"/>
          </a:p>
        </p:txBody>
      </p:sp>
      <p:sp>
        <p:nvSpPr>
          <p:cNvPr id="5" name="Footer Placeholder 4"/>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7" name="Slide Number Placeholder 5">
            <a:extLst>
              <a:ext uri="{FF2B5EF4-FFF2-40B4-BE49-F238E27FC236}">
                <a16:creationId xmlns:a16="http://schemas.microsoft.com/office/drawing/2014/main" id="{9EB1B398-7D06-7C96-1F4D-9E385D211D1A}"/>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3291761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80110" y="511177"/>
            <a:ext cx="11041380" cy="1855788"/>
          </a:xfrm>
          <a:prstGeom prst="rect">
            <a:avLst/>
          </a:prstGeo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880110" y="2555875"/>
            <a:ext cx="11041380" cy="609187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880110" y="8898892"/>
            <a:ext cx="2880360" cy="511175"/>
          </a:xfrm>
          <a:prstGeom prst="rect">
            <a:avLst/>
          </a:prstGeom>
        </p:spPr>
        <p:txBody>
          <a:bodyPr/>
          <a:lstStyle/>
          <a:p>
            <a:fld id="{261D25A5-FD48-468C-BB87-7285EC5C652D}" type="datetime1">
              <a:rPr lang="zh-TW" altLang="en-US" smtClean="0"/>
              <a:t>2022/10/28</a:t>
            </a:fld>
            <a:endParaRPr lang="zh-TW" altLang="en-US"/>
          </a:p>
        </p:txBody>
      </p:sp>
      <p:sp>
        <p:nvSpPr>
          <p:cNvPr id="5" name="Footer Placeholder 4"/>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7" name="Slide Number Placeholder 5">
            <a:extLst>
              <a:ext uri="{FF2B5EF4-FFF2-40B4-BE49-F238E27FC236}">
                <a16:creationId xmlns:a16="http://schemas.microsoft.com/office/drawing/2014/main" id="{69C4FC60-6979-0187-428B-96BEBDE82127}"/>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653208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a:prstGeom prst="rect">
            <a:avLst/>
          </a:prstGeom>
        </p:spPr>
        <p:txBody>
          <a:bodyPr anchor="b"/>
          <a:lstStyle>
            <a:lvl1pPr>
              <a:defRPr sz="8400"/>
            </a:lvl1pPr>
          </a:lstStyle>
          <a:p>
            <a:r>
              <a:rPr lang="zh-TW" altLang="en-US"/>
              <a:t>按一下以編輯母片標題樣式</a:t>
            </a:r>
            <a:endParaRPr lang="en-US" dirty="0"/>
          </a:p>
        </p:txBody>
      </p:sp>
      <p:sp>
        <p:nvSpPr>
          <p:cNvPr id="3" name="Text Placeholder 2"/>
          <p:cNvSpPr>
            <a:spLocks noGrp="1"/>
          </p:cNvSpPr>
          <p:nvPr>
            <p:ph type="body" idx="1"/>
          </p:nvPr>
        </p:nvSpPr>
        <p:spPr>
          <a:xfrm>
            <a:off x="873443" y="6425250"/>
            <a:ext cx="11041380" cy="2100262"/>
          </a:xfrm>
          <a:prstGeom prst="rect">
            <a:avLst/>
          </a:prstGeo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80110" y="8898892"/>
            <a:ext cx="2880360" cy="511175"/>
          </a:xfrm>
          <a:prstGeom prst="rect">
            <a:avLst/>
          </a:prstGeom>
        </p:spPr>
        <p:txBody>
          <a:bodyPr/>
          <a:lstStyle/>
          <a:p>
            <a:fld id="{D7D24DA0-B00E-4F46-8895-A367DF6587A2}" type="datetime1">
              <a:rPr lang="zh-TW" altLang="en-US" smtClean="0"/>
              <a:t>2022/10/28</a:t>
            </a:fld>
            <a:endParaRPr lang="zh-TW" altLang="en-US"/>
          </a:p>
        </p:txBody>
      </p:sp>
      <p:sp>
        <p:nvSpPr>
          <p:cNvPr id="5" name="Footer Placeholder 4"/>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7" name="Slide Number Placeholder 5">
            <a:extLst>
              <a:ext uri="{FF2B5EF4-FFF2-40B4-BE49-F238E27FC236}">
                <a16:creationId xmlns:a16="http://schemas.microsoft.com/office/drawing/2014/main" id="{64D4A3AE-CBFD-3EC4-4FEC-A653D1F426BB}"/>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3592013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880110" y="511177"/>
            <a:ext cx="11041380" cy="1855788"/>
          </a:xfrm>
          <a:prstGeom prst="rect">
            <a:avLst/>
          </a:prstGeo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80110" y="2555875"/>
            <a:ext cx="5440680" cy="609187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480810" y="2555875"/>
            <a:ext cx="5440680" cy="609187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a:xfrm>
            <a:off x="880110" y="8898892"/>
            <a:ext cx="2880360" cy="511175"/>
          </a:xfrm>
          <a:prstGeom prst="rect">
            <a:avLst/>
          </a:prstGeom>
        </p:spPr>
        <p:txBody>
          <a:bodyPr/>
          <a:lstStyle/>
          <a:p>
            <a:fld id="{4E4E08D8-81D5-45E8-9F48-9F5146C663B7}" type="datetime1">
              <a:rPr lang="zh-TW" altLang="en-US" smtClean="0"/>
              <a:t>2022/10/28</a:t>
            </a:fld>
            <a:endParaRPr lang="zh-TW" altLang="en-US"/>
          </a:p>
        </p:txBody>
      </p:sp>
      <p:sp>
        <p:nvSpPr>
          <p:cNvPr id="6" name="Footer Placeholder 5"/>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8" name="Slide Number Placeholder 5">
            <a:extLst>
              <a:ext uri="{FF2B5EF4-FFF2-40B4-BE49-F238E27FC236}">
                <a16:creationId xmlns:a16="http://schemas.microsoft.com/office/drawing/2014/main" id="{13B03207-6DCF-B7E7-F66C-B945C7EC86B4}"/>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3579926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a:prstGeom prst="rect">
            <a:avLst/>
          </a:prstGeo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81779" y="2353628"/>
            <a:ext cx="5415676" cy="1153477"/>
          </a:xfrm>
          <a:prstGeom prst="rect">
            <a:avLst/>
          </a:prstGeo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zh-TW" altLang="en-US"/>
              <a:t>按一下以編輯母片文字樣式</a:t>
            </a:r>
          </a:p>
        </p:txBody>
      </p:sp>
      <p:sp>
        <p:nvSpPr>
          <p:cNvPr id="4" name="Content Placeholder 3"/>
          <p:cNvSpPr>
            <a:spLocks noGrp="1"/>
          </p:cNvSpPr>
          <p:nvPr>
            <p:ph sz="half" idx="2"/>
          </p:nvPr>
        </p:nvSpPr>
        <p:spPr>
          <a:xfrm>
            <a:off x="881779" y="3507105"/>
            <a:ext cx="5415676" cy="515842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80811" y="2353628"/>
            <a:ext cx="5442347" cy="1153477"/>
          </a:xfrm>
          <a:prstGeom prst="rect">
            <a:avLst/>
          </a:prstGeo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zh-TW" altLang="en-US"/>
              <a:t>按一下以編輯母片文字樣式</a:t>
            </a:r>
          </a:p>
        </p:txBody>
      </p:sp>
      <p:sp>
        <p:nvSpPr>
          <p:cNvPr id="6" name="Content Placeholder 5"/>
          <p:cNvSpPr>
            <a:spLocks noGrp="1"/>
          </p:cNvSpPr>
          <p:nvPr>
            <p:ph sz="quarter" idx="4"/>
          </p:nvPr>
        </p:nvSpPr>
        <p:spPr>
          <a:xfrm>
            <a:off x="6480811" y="3507105"/>
            <a:ext cx="5442347" cy="5158423"/>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a:xfrm>
            <a:off x="880110" y="8898892"/>
            <a:ext cx="2880360" cy="511175"/>
          </a:xfrm>
          <a:prstGeom prst="rect">
            <a:avLst/>
          </a:prstGeom>
        </p:spPr>
        <p:txBody>
          <a:bodyPr/>
          <a:lstStyle/>
          <a:p>
            <a:fld id="{02F21D8A-5314-4DEC-871E-F8625375D7DA}" type="datetime1">
              <a:rPr lang="zh-TW" altLang="en-US" smtClean="0"/>
              <a:t>2022/10/28</a:t>
            </a:fld>
            <a:endParaRPr lang="zh-TW" altLang="en-US"/>
          </a:p>
        </p:txBody>
      </p:sp>
      <p:sp>
        <p:nvSpPr>
          <p:cNvPr id="8" name="Footer Placeholder 7"/>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10" name="Slide Number Placeholder 5">
            <a:extLst>
              <a:ext uri="{FF2B5EF4-FFF2-40B4-BE49-F238E27FC236}">
                <a16:creationId xmlns:a16="http://schemas.microsoft.com/office/drawing/2014/main" id="{150198C1-B6EB-3D3D-A68E-105A9D604D9C}"/>
              </a:ext>
            </a:extLst>
          </p:cNvPr>
          <p:cNvSpPr>
            <a:spLocks noGrp="1"/>
          </p:cNvSpPr>
          <p:nvPr>
            <p:ph type="sldNum" sz="quarter" idx="12"/>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2805401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880110" y="511177"/>
            <a:ext cx="11041380" cy="1855788"/>
          </a:xfrm>
          <a:prstGeom prst="rect">
            <a:avLst/>
          </a:prstGeo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a:xfrm>
            <a:off x="880110" y="8898892"/>
            <a:ext cx="2880360" cy="511175"/>
          </a:xfrm>
          <a:prstGeom prst="rect">
            <a:avLst/>
          </a:prstGeom>
        </p:spPr>
        <p:txBody>
          <a:bodyPr/>
          <a:lstStyle/>
          <a:p>
            <a:fld id="{5D3A91A1-B538-4AFA-8108-367507293BD9}" type="datetime1">
              <a:rPr lang="zh-TW" altLang="en-US" smtClean="0"/>
              <a:t>2022/10/28</a:t>
            </a:fld>
            <a:endParaRPr lang="zh-TW" altLang="en-US"/>
          </a:p>
        </p:txBody>
      </p:sp>
      <p:sp>
        <p:nvSpPr>
          <p:cNvPr id="4" name="Footer Placeholder 3"/>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6" name="Slide Number Placeholder 5">
            <a:extLst>
              <a:ext uri="{FF2B5EF4-FFF2-40B4-BE49-F238E27FC236}">
                <a16:creationId xmlns:a16="http://schemas.microsoft.com/office/drawing/2014/main" id="{ECC64025-4AA3-429D-502A-C81AC0CD94C2}"/>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1303484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80110" y="8898892"/>
            <a:ext cx="2880360" cy="511175"/>
          </a:xfrm>
          <a:prstGeom prst="rect">
            <a:avLst/>
          </a:prstGeom>
        </p:spPr>
        <p:txBody>
          <a:bodyPr/>
          <a:lstStyle/>
          <a:p>
            <a:fld id="{F507216C-0501-4ABE-96E2-7041F98B5445}" type="datetime1">
              <a:rPr lang="zh-TW" altLang="en-US" smtClean="0"/>
              <a:t>2022/10/28</a:t>
            </a:fld>
            <a:endParaRPr lang="zh-TW" altLang="en-US"/>
          </a:p>
        </p:txBody>
      </p:sp>
      <p:sp>
        <p:nvSpPr>
          <p:cNvPr id="3" name="Footer Placeholder 2"/>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5" name="Slide Number Placeholder 5">
            <a:extLst>
              <a:ext uri="{FF2B5EF4-FFF2-40B4-BE49-F238E27FC236}">
                <a16:creationId xmlns:a16="http://schemas.microsoft.com/office/drawing/2014/main" id="{275CD79D-628F-A7DA-E582-A5257FF619F2}"/>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280082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a:prstGeom prst="rect">
            <a:avLst/>
          </a:prstGeom>
        </p:spPr>
        <p:txBody>
          <a:bodyPr anchor="b"/>
          <a:lstStyle>
            <a:lvl1pPr>
              <a:defRPr sz="4480"/>
            </a:lvl1pPr>
          </a:lstStyle>
          <a:p>
            <a:r>
              <a:rPr lang="zh-TW" altLang="en-US"/>
              <a:t>按一下以編輯母片標題樣式</a:t>
            </a:r>
            <a:endParaRPr lang="en-US" dirty="0"/>
          </a:p>
        </p:txBody>
      </p:sp>
      <p:sp>
        <p:nvSpPr>
          <p:cNvPr id="3" name="Content Placeholder 2"/>
          <p:cNvSpPr>
            <a:spLocks noGrp="1"/>
          </p:cNvSpPr>
          <p:nvPr>
            <p:ph idx="1"/>
          </p:nvPr>
        </p:nvSpPr>
        <p:spPr>
          <a:xfrm>
            <a:off x="5442347" y="1382397"/>
            <a:ext cx="6480810" cy="6823075"/>
          </a:xfrm>
          <a:prstGeom prst="rect">
            <a:avLst/>
          </a:prstGeo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81778" y="2880360"/>
            <a:ext cx="4128849" cy="5336223"/>
          </a:xfrm>
          <a:prstGeom prst="rect">
            <a:avLst/>
          </a:prstGeo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zh-TW" altLang="en-US"/>
              <a:t>按一下以編輯母片文字樣式</a:t>
            </a:r>
          </a:p>
        </p:txBody>
      </p:sp>
      <p:sp>
        <p:nvSpPr>
          <p:cNvPr id="5" name="Date Placeholder 4"/>
          <p:cNvSpPr>
            <a:spLocks noGrp="1"/>
          </p:cNvSpPr>
          <p:nvPr>
            <p:ph type="dt" sz="half" idx="10"/>
          </p:nvPr>
        </p:nvSpPr>
        <p:spPr>
          <a:xfrm>
            <a:off x="880110" y="8898892"/>
            <a:ext cx="2880360" cy="511175"/>
          </a:xfrm>
          <a:prstGeom prst="rect">
            <a:avLst/>
          </a:prstGeom>
        </p:spPr>
        <p:txBody>
          <a:bodyPr/>
          <a:lstStyle/>
          <a:p>
            <a:fld id="{88DF9BDC-C5E6-470B-8CC1-A7DCF8F985EE}" type="datetime1">
              <a:rPr lang="zh-TW" altLang="en-US" smtClean="0"/>
              <a:t>2022/10/28</a:t>
            </a:fld>
            <a:endParaRPr lang="zh-TW" altLang="en-US"/>
          </a:p>
        </p:txBody>
      </p:sp>
      <p:sp>
        <p:nvSpPr>
          <p:cNvPr id="6" name="Footer Placeholder 5"/>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8" name="Slide Number Placeholder 5">
            <a:extLst>
              <a:ext uri="{FF2B5EF4-FFF2-40B4-BE49-F238E27FC236}">
                <a16:creationId xmlns:a16="http://schemas.microsoft.com/office/drawing/2014/main" id="{37E23871-DFAA-625F-5050-B7D5BCE14526}"/>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3158784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a:prstGeom prst="rect">
            <a:avLst/>
          </a:prstGeom>
        </p:spPr>
        <p:txBody>
          <a:bodyPr anchor="b"/>
          <a:lstStyle>
            <a:lvl1pPr>
              <a:defRPr sz="448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42347" y="1382397"/>
            <a:ext cx="6480810" cy="6823075"/>
          </a:xfrm>
          <a:prstGeom prst="rect">
            <a:avLst/>
          </a:prstGeo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zh-TW" altLang="en-US"/>
              <a:t>按一下圖示以新增圖片</a:t>
            </a:r>
            <a:endParaRPr lang="en-US" dirty="0"/>
          </a:p>
        </p:txBody>
      </p:sp>
      <p:sp>
        <p:nvSpPr>
          <p:cNvPr id="4" name="Text Placeholder 3"/>
          <p:cNvSpPr>
            <a:spLocks noGrp="1"/>
          </p:cNvSpPr>
          <p:nvPr>
            <p:ph type="body" sz="half" idx="2"/>
          </p:nvPr>
        </p:nvSpPr>
        <p:spPr>
          <a:xfrm>
            <a:off x="881778" y="2880360"/>
            <a:ext cx="4128849" cy="5336223"/>
          </a:xfrm>
          <a:prstGeom prst="rect">
            <a:avLst/>
          </a:prstGeo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zh-TW" altLang="en-US"/>
              <a:t>按一下以編輯母片文字樣式</a:t>
            </a:r>
          </a:p>
        </p:txBody>
      </p:sp>
      <p:sp>
        <p:nvSpPr>
          <p:cNvPr id="5" name="Date Placeholder 4"/>
          <p:cNvSpPr>
            <a:spLocks noGrp="1"/>
          </p:cNvSpPr>
          <p:nvPr>
            <p:ph type="dt" sz="half" idx="10"/>
          </p:nvPr>
        </p:nvSpPr>
        <p:spPr>
          <a:xfrm>
            <a:off x="880110" y="8898892"/>
            <a:ext cx="2880360" cy="511175"/>
          </a:xfrm>
          <a:prstGeom prst="rect">
            <a:avLst/>
          </a:prstGeom>
        </p:spPr>
        <p:txBody>
          <a:bodyPr/>
          <a:lstStyle/>
          <a:p>
            <a:fld id="{1ED3137D-F4A2-4584-8EC0-A4A9F8EFC23F}" type="datetime1">
              <a:rPr lang="zh-TW" altLang="en-US" smtClean="0"/>
              <a:t>2022/10/28</a:t>
            </a:fld>
            <a:endParaRPr lang="zh-TW" altLang="en-US"/>
          </a:p>
        </p:txBody>
      </p:sp>
      <p:sp>
        <p:nvSpPr>
          <p:cNvPr id="6" name="Footer Placeholder 5"/>
          <p:cNvSpPr>
            <a:spLocks noGrp="1"/>
          </p:cNvSpPr>
          <p:nvPr>
            <p:ph type="ftr" sz="quarter" idx="11"/>
          </p:nvPr>
        </p:nvSpPr>
        <p:spPr>
          <a:xfrm>
            <a:off x="4240530" y="8898892"/>
            <a:ext cx="4320540" cy="511175"/>
          </a:xfrm>
          <a:prstGeom prst="rect">
            <a:avLst/>
          </a:prstGeom>
        </p:spPr>
        <p:txBody>
          <a:bodyPr/>
          <a:lstStyle/>
          <a:p>
            <a:endParaRPr lang="zh-TW" altLang="en-US"/>
          </a:p>
        </p:txBody>
      </p:sp>
      <p:sp>
        <p:nvSpPr>
          <p:cNvPr id="8" name="Slide Number Placeholder 5">
            <a:extLst>
              <a:ext uri="{FF2B5EF4-FFF2-40B4-BE49-F238E27FC236}">
                <a16:creationId xmlns:a16="http://schemas.microsoft.com/office/drawing/2014/main" id="{5DE86D1E-7B55-E7BB-CDD1-3596BA7DE042}"/>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177614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11F03F5-1DBE-EB89-60DC-E2A31E6152B8}"/>
              </a:ext>
            </a:extLst>
          </p:cNvPr>
          <p:cNvSpPr>
            <a:spLocks noGrp="1"/>
          </p:cNvSpPr>
          <p:nvPr>
            <p:ph type="sldNum" sz="quarter" idx="4"/>
          </p:nvPr>
        </p:nvSpPr>
        <p:spPr>
          <a:xfrm>
            <a:off x="11921490" y="8925018"/>
            <a:ext cx="622119" cy="511175"/>
          </a:xfrm>
          <a:prstGeom prst="rect">
            <a:avLst/>
          </a:prstGeom>
        </p:spPr>
        <p:txBody>
          <a:bodyPr/>
          <a:lstStyle/>
          <a:p>
            <a:fld id="{AE596305-2BC3-44D0-8B8A-B0E19B3CB928}" type="slidenum">
              <a:rPr lang="zh-TW" altLang="en-US" smtClean="0"/>
              <a:t>‹#›</a:t>
            </a:fld>
            <a:endParaRPr lang="zh-TW" altLang="en-US"/>
          </a:p>
        </p:txBody>
      </p:sp>
    </p:spTree>
    <p:extLst>
      <p:ext uri="{BB962C8B-B14F-4D97-AF65-F5344CB8AC3E}">
        <p14:creationId xmlns:p14="http://schemas.microsoft.com/office/powerpoint/2010/main" val="124918425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1280160" rtl="0" eaLnBrk="1" latinLnBrk="0"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0"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0"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0"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0" hangingPunct="1">
        <a:defRPr sz="2520" kern="1200">
          <a:solidFill>
            <a:schemeClr val="tx1"/>
          </a:solidFill>
          <a:latin typeface="+mn-lt"/>
          <a:ea typeface="+mn-ea"/>
          <a:cs typeface="+mn-cs"/>
        </a:defRPr>
      </a:lvl1pPr>
      <a:lvl2pPr marL="640080" algn="l" defTabSz="1280160" rtl="0" eaLnBrk="1" latinLnBrk="0" hangingPunct="1">
        <a:defRPr sz="2520" kern="1200">
          <a:solidFill>
            <a:schemeClr val="tx1"/>
          </a:solidFill>
          <a:latin typeface="+mn-lt"/>
          <a:ea typeface="+mn-ea"/>
          <a:cs typeface="+mn-cs"/>
        </a:defRPr>
      </a:lvl2pPr>
      <a:lvl3pPr marL="1280160" algn="l" defTabSz="1280160" rtl="0" eaLnBrk="1" latinLnBrk="0" hangingPunct="1">
        <a:defRPr sz="2520" kern="1200">
          <a:solidFill>
            <a:schemeClr val="tx1"/>
          </a:solidFill>
          <a:latin typeface="+mn-lt"/>
          <a:ea typeface="+mn-ea"/>
          <a:cs typeface="+mn-cs"/>
        </a:defRPr>
      </a:lvl3pPr>
      <a:lvl4pPr marL="1920240" algn="l" defTabSz="1280160" rtl="0" eaLnBrk="1" latinLnBrk="0" hangingPunct="1">
        <a:defRPr sz="2520" kern="1200">
          <a:solidFill>
            <a:schemeClr val="tx1"/>
          </a:solidFill>
          <a:latin typeface="+mn-lt"/>
          <a:ea typeface="+mn-ea"/>
          <a:cs typeface="+mn-cs"/>
        </a:defRPr>
      </a:lvl4pPr>
      <a:lvl5pPr marL="2560320" algn="l" defTabSz="1280160" rtl="0" eaLnBrk="1" latinLnBrk="0" hangingPunct="1">
        <a:defRPr sz="2520" kern="1200">
          <a:solidFill>
            <a:schemeClr val="tx1"/>
          </a:solidFill>
          <a:latin typeface="+mn-lt"/>
          <a:ea typeface="+mn-ea"/>
          <a:cs typeface="+mn-cs"/>
        </a:defRPr>
      </a:lvl5pPr>
      <a:lvl6pPr marL="3200400" algn="l" defTabSz="1280160" rtl="0" eaLnBrk="1" latinLnBrk="0" hangingPunct="1">
        <a:defRPr sz="2520" kern="1200">
          <a:solidFill>
            <a:schemeClr val="tx1"/>
          </a:solidFill>
          <a:latin typeface="+mn-lt"/>
          <a:ea typeface="+mn-ea"/>
          <a:cs typeface="+mn-cs"/>
        </a:defRPr>
      </a:lvl6pPr>
      <a:lvl7pPr marL="3840480" algn="l" defTabSz="1280160" rtl="0" eaLnBrk="1" latinLnBrk="0" hangingPunct="1">
        <a:defRPr sz="2520" kern="1200">
          <a:solidFill>
            <a:schemeClr val="tx1"/>
          </a:solidFill>
          <a:latin typeface="+mn-lt"/>
          <a:ea typeface="+mn-ea"/>
          <a:cs typeface="+mn-cs"/>
        </a:defRPr>
      </a:lvl7pPr>
      <a:lvl8pPr marL="4480560" algn="l" defTabSz="1280160" rtl="0" eaLnBrk="1" latinLnBrk="0" hangingPunct="1">
        <a:defRPr sz="2520" kern="1200">
          <a:solidFill>
            <a:schemeClr val="tx1"/>
          </a:solidFill>
          <a:latin typeface="+mn-lt"/>
          <a:ea typeface="+mn-ea"/>
          <a:cs typeface="+mn-cs"/>
        </a:defRPr>
      </a:lvl8pPr>
      <a:lvl9pPr marL="5120640" algn="l" defTabSz="1280160" rtl="0" eaLnBrk="1" latinLnBrk="0"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microsoft.com/office/2007/relationships/hdphoto" Target="../media/hdphoto3.wdp"/><Relationship Id="rId12"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6.png"/><Relationship Id="rId5" Type="http://schemas.openxmlformats.org/officeDocument/2006/relationships/image" Target="../media/image39.jpg"/><Relationship Id="rId10" Type="http://schemas.openxmlformats.org/officeDocument/2006/relationships/image" Target="../media/image5.png"/><Relationship Id="rId4" Type="http://schemas.openxmlformats.org/officeDocument/2006/relationships/image" Target="../media/image38.jp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45.jp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43.jpg"/><Relationship Id="rId5" Type="http://schemas.openxmlformats.org/officeDocument/2006/relationships/image" Target="../media/image4.png"/><Relationship Id="rId10" Type="http://schemas.openxmlformats.org/officeDocument/2006/relationships/image" Target="../media/image42.jpg"/><Relationship Id="rId4" Type="http://schemas.openxmlformats.org/officeDocument/2006/relationships/image" Target="../media/image3.png"/><Relationship Id="rId9" Type="http://schemas.openxmlformats.org/officeDocument/2006/relationships/image" Target="../media/image41.jpe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6.png"/><Relationship Id="rId5" Type="http://schemas.openxmlformats.org/officeDocument/2006/relationships/image" Target="../media/image50.jpg"/><Relationship Id="rId10" Type="http://schemas.openxmlformats.org/officeDocument/2006/relationships/image" Target="../media/image5.png"/><Relationship Id="rId4" Type="http://schemas.openxmlformats.org/officeDocument/2006/relationships/image" Target="../media/image49.jp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jpg"/><Relationship Id="rId11" Type="http://schemas.openxmlformats.org/officeDocument/2006/relationships/image" Target="../media/image5.png"/><Relationship Id="rId5" Type="http://schemas.openxmlformats.org/officeDocument/2006/relationships/image" Target="../media/image13.jpg"/><Relationship Id="rId10" Type="http://schemas.openxmlformats.org/officeDocument/2006/relationships/image" Target="../media/image4.png"/><Relationship Id="rId4" Type="http://schemas.openxmlformats.org/officeDocument/2006/relationships/image" Target="../media/image12.jp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7.png"/><Relationship Id="rId5" Type="http://schemas.openxmlformats.org/officeDocument/2006/relationships/image" Target="../media/image17.jpg"/><Relationship Id="rId10" Type="http://schemas.openxmlformats.org/officeDocument/2006/relationships/image" Target="../media/image6.png"/><Relationship Id="rId4" Type="http://schemas.openxmlformats.org/officeDocument/2006/relationships/image" Target="../media/image16.jp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3.jp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22.jpeg"/><Relationship Id="rId17" Type="http://schemas.openxmlformats.org/officeDocument/2006/relationships/image" Target="../media/image27.jpg"/><Relationship Id="rId2" Type="http://schemas.openxmlformats.org/officeDocument/2006/relationships/notesSlide" Target="../notesSlides/notesSlide4.xml"/><Relationship Id="rId16"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jpeg"/><Relationship Id="rId5" Type="http://schemas.openxmlformats.org/officeDocument/2006/relationships/image" Target="../media/image4.png"/><Relationship Id="rId15" Type="http://schemas.openxmlformats.org/officeDocument/2006/relationships/image" Target="../media/image25.jpg"/><Relationship Id="rId10"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19.jpg"/><Relationship Id="rId14" Type="http://schemas.openxmlformats.org/officeDocument/2006/relationships/image" Target="../media/image24.jp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29.jpg"/><Relationship Id="rId4" Type="http://schemas.openxmlformats.org/officeDocument/2006/relationships/image" Target="../media/image3.png"/><Relationship Id="rId9" Type="http://schemas.openxmlformats.org/officeDocument/2006/relationships/image" Target="../media/image28.jp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4.jp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2.jpg"/><Relationship Id="rId5" Type="http://schemas.openxmlformats.org/officeDocument/2006/relationships/image" Target="../media/image4.png"/><Relationship Id="rId10" Type="http://schemas.openxmlformats.org/officeDocument/2006/relationships/image" Target="../media/image31.jpg"/><Relationship Id="rId4" Type="http://schemas.openxmlformats.org/officeDocument/2006/relationships/image" Target="../media/image3.png"/><Relationship Id="rId9" Type="http://schemas.openxmlformats.org/officeDocument/2006/relationships/image" Target="../media/image30.jpg"/><Relationship Id="rId14" Type="http://schemas.openxmlformats.org/officeDocument/2006/relationships/image" Target="../media/image35.jp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37.jpg"/><Relationship Id="rId4" Type="http://schemas.openxmlformats.org/officeDocument/2006/relationships/image" Target="../media/image3.png"/><Relationship Id="rId9"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E6DA"/>
        </a:soli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EB3324AF-FE25-B165-D09F-DFE5044B0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2141" y="-4432693"/>
            <a:ext cx="19114136" cy="19177218"/>
          </a:xfrm>
          <a:prstGeom prst="rect">
            <a:avLst/>
          </a:prstGeom>
        </p:spPr>
      </p:pic>
      <p:pic>
        <p:nvPicPr>
          <p:cNvPr id="47" name="圖片 46" descr="一張含有 文字, 皇后 的圖片&#10;&#10;自動產生的描述">
            <a:extLst>
              <a:ext uri="{FF2B5EF4-FFF2-40B4-BE49-F238E27FC236}">
                <a16:creationId xmlns:a16="http://schemas.microsoft.com/office/drawing/2014/main" id="{13AA95DD-025B-A958-6C8F-CEEC2D2BA4B7}"/>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l="13402" t="36231" r="58723" b="33273"/>
          <a:stretch/>
        </p:blipFill>
        <p:spPr>
          <a:xfrm rot="1424300">
            <a:off x="10728294" y="1605333"/>
            <a:ext cx="1940864" cy="2079391"/>
          </a:xfrm>
          <a:prstGeom prst="rect">
            <a:avLst/>
          </a:prstGeom>
        </p:spPr>
      </p:pic>
      <p:sp>
        <p:nvSpPr>
          <p:cNvPr id="38" name="矩形: 圓角 37">
            <a:extLst>
              <a:ext uri="{FF2B5EF4-FFF2-40B4-BE49-F238E27FC236}">
                <a16:creationId xmlns:a16="http://schemas.microsoft.com/office/drawing/2014/main" id="{AE2EFA02-A180-3269-FBF5-9076E7EFB932}"/>
              </a:ext>
            </a:extLst>
          </p:cNvPr>
          <p:cNvSpPr/>
          <p:nvPr/>
        </p:nvSpPr>
        <p:spPr>
          <a:xfrm>
            <a:off x="637237" y="2270760"/>
            <a:ext cx="11527127" cy="5059680"/>
          </a:xfrm>
          <a:prstGeom prst="round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E8011010-C7CE-A362-9988-335693832698}"/>
              </a:ext>
            </a:extLst>
          </p:cNvPr>
          <p:cNvSpPr txBox="1"/>
          <p:nvPr/>
        </p:nvSpPr>
        <p:spPr>
          <a:xfrm>
            <a:off x="514184" y="3331729"/>
            <a:ext cx="11773231" cy="1722587"/>
          </a:xfrm>
          <a:prstGeom prst="rect">
            <a:avLst/>
          </a:prstGeom>
          <a:noFill/>
        </p:spPr>
        <p:txBody>
          <a:bodyPr wrap="square" anchor="ctr">
            <a:spAutoFit/>
          </a:bodyPr>
          <a:lstStyle/>
          <a:p>
            <a:pPr algn="ctr" defTabSz="914400">
              <a:lnSpc>
                <a:spcPct val="150000"/>
              </a:lnSpc>
            </a:pPr>
            <a:r>
              <a:rPr lang="zh-TW" altLang="en-US" sz="8000" b="1" dirty="0">
                <a:solidFill>
                  <a:srgbClr val="566646"/>
                </a:solidFill>
                <a:latin typeface="微軟正黑體" panose="020B0604030504040204" pitchFamily="34" charset="-120"/>
                <a:ea typeface="微軟正黑體" panose="020B0604030504040204" pitchFamily="34" charset="-120"/>
              </a:rPr>
              <a:t>刻劃「</a:t>
            </a:r>
            <a:r>
              <a:rPr lang="zh-TW" altLang="en-US" sz="8000" b="1" dirty="0">
                <a:solidFill>
                  <a:srgbClr val="566646"/>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藝陣之鄉</a:t>
            </a:r>
            <a:r>
              <a:rPr lang="zh-TW" altLang="en-US" sz="8000" b="1" dirty="0">
                <a:solidFill>
                  <a:srgbClr val="566646"/>
                </a:solidFill>
                <a:latin typeface="微軟正黑體" panose="020B0604030504040204" pitchFamily="34" charset="-120"/>
                <a:ea typeface="微軟正黑體" panose="020B0604030504040204" pitchFamily="34" charset="-120"/>
              </a:rPr>
              <a:t>」</a:t>
            </a:r>
          </a:p>
        </p:txBody>
      </p:sp>
      <p:sp>
        <p:nvSpPr>
          <p:cNvPr id="30" name="文字方塊 29">
            <a:extLst>
              <a:ext uri="{FF2B5EF4-FFF2-40B4-BE49-F238E27FC236}">
                <a16:creationId xmlns:a16="http://schemas.microsoft.com/office/drawing/2014/main" id="{EE4111CF-3C91-E0EE-97AC-4BE1B8543394}"/>
              </a:ext>
            </a:extLst>
          </p:cNvPr>
          <p:cNvSpPr txBox="1"/>
          <p:nvPr/>
        </p:nvSpPr>
        <p:spPr>
          <a:xfrm>
            <a:off x="6557963" y="4923448"/>
            <a:ext cx="4721333" cy="1186094"/>
          </a:xfrm>
          <a:prstGeom prst="rect">
            <a:avLst/>
          </a:prstGeom>
          <a:noFill/>
        </p:spPr>
        <p:txBody>
          <a:bodyPr wrap="square" anchor="ctr">
            <a:spAutoFit/>
          </a:bodyPr>
          <a:lstStyle/>
          <a:p>
            <a:pPr algn="ctr" defTabSz="914400">
              <a:lnSpc>
                <a:spcPct val="150000"/>
              </a:lnSpc>
            </a:pPr>
            <a:r>
              <a:rPr lang="en-US" altLang="zh-TW" sz="5400" b="1" dirty="0" err="1">
                <a:solidFill>
                  <a:srgbClr val="566646"/>
                </a:solidFill>
                <a:latin typeface="微軟正黑體" panose="020B0604030504040204" pitchFamily="34" charset="-120"/>
                <a:ea typeface="微軟正黑體" panose="020B0604030504040204" pitchFamily="34" charset="-120"/>
              </a:rPr>
              <a:t>Cubiio</a:t>
            </a:r>
            <a:r>
              <a:rPr lang="en-US" altLang="zh-TW" sz="5400" b="1" dirty="0">
                <a:solidFill>
                  <a:srgbClr val="566646"/>
                </a:solidFill>
                <a:latin typeface="微軟正黑體" panose="020B0604030504040204" pitchFamily="34" charset="-120"/>
                <a:ea typeface="微軟正黑體" panose="020B0604030504040204" pitchFamily="34" charset="-120"/>
              </a:rPr>
              <a:t> </a:t>
            </a:r>
            <a:r>
              <a:rPr lang="zh-TW" altLang="en-US" sz="5400" b="1" dirty="0">
                <a:solidFill>
                  <a:srgbClr val="566646"/>
                </a:solidFill>
                <a:latin typeface="微軟正黑體" panose="020B0604030504040204" pitchFamily="34" charset="-120"/>
                <a:ea typeface="微軟正黑體" panose="020B0604030504040204" pitchFamily="34" charset="-120"/>
              </a:rPr>
              <a:t>酷斃了</a:t>
            </a:r>
          </a:p>
        </p:txBody>
      </p:sp>
      <p:grpSp>
        <p:nvGrpSpPr>
          <p:cNvPr id="31" name="群組 30">
            <a:extLst>
              <a:ext uri="{FF2B5EF4-FFF2-40B4-BE49-F238E27FC236}">
                <a16:creationId xmlns:a16="http://schemas.microsoft.com/office/drawing/2014/main" id="{013A1ED9-78DE-D140-4E15-2363EECE7FB2}"/>
              </a:ext>
            </a:extLst>
          </p:cNvPr>
          <p:cNvGrpSpPr/>
          <p:nvPr/>
        </p:nvGrpSpPr>
        <p:grpSpPr>
          <a:xfrm>
            <a:off x="11024926" y="-14908"/>
            <a:ext cx="1726192" cy="943210"/>
            <a:chOff x="32524624" y="12808941"/>
            <a:chExt cx="5851008" cy="2966651"/>
          </a:xfrm>
        </p:grpSpPr>
        <p:pic>
          <p:nvPicPr>
            <p:cNvPr id="32" name="圖片 31" descr="一張含有 木製的, 木頭 的圖片&#10;&#10;自動產生的描述">
              <a:extLst>
                <a:ext uri="{FF2B5EF4-FFF2-40B4-BE49-F238E27FC236}">
                  <a16:creationId xmlns:a16="http://schemas.microsoft.com/office/drawing/2014/main" id="{8DE81F44-545F-F74E-A1C4-5577809FFAC6}"/>
                </a:ext>
              </a:extLst>
            </p:cNvPr>
            <p:cNvPicPr>
              <a:picLocks noChangeAspect="1"/>
            </p:cNvPicPr>
            <p:nvPr/>
          </p:nvPicPr>
          <p:blipFill>
            <a:blip r:embed="rId5">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33" name="群組 32">
              <a:extLst>
                <a:ext uri="{FF2B5EF4-FFF2-40B4-BE49-F238E27FC236}">
                  <a16:creationId xmlns:a16="http://schemas.microsoft.com/office/drawing/2014/main" id="{2D3994BE-64B4-6857-0830-80465D6DB890}"/>
                </a:ext>
              </a:extLst>
            </p:cNvPr>
            <p:cNvGrpSpPr/>
            <p:nvPr/>
          </p:nvGrpSpPr>
          <p:grpSpPr>
            <a:xfrm>
              <a:off x="32929999" y="13228139"/>
              <a:ext cx="4993701" cy="2114689"/>
              <a:chOff x="105821" y="29212075"/>
              <a:chExt cx="4993701" cy="2114689"/>
            </a:xfrm>
          </p:grpSpPr>
          <p:pic>
            <p:nvPicPr>
              <p:cNvPr id="34" name="圖片 33">
                <a:extLst>
                  <a:ext uri="{FF2B5EF4-FFF2-40B4-BE49-F238E27FC236}">
                    <a16:creationId xmlns:a16="http://schemas.microsoft.com/office/drawing/2014/main" id="{05C12FB8-E86D-C503-CFB0-64D63DC23E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35" name="圖片 34">
                <a:extLst>
                  <a:ext uri="{FF2B5EF4-FFF2-40B4-BE49-F238E27FC236}">
                    <a16:creationId xmlns:a16="http://schemas.microsoft.com/office/drawing/2014/main" id="{3A56C737-493B-847C-FD5B-275C752C39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36" name="圖片 35">
                <a:extLst>
                  <a:ext uri="{FF2B5EF4-FFF2-40B4-BE49-F238E27FC236}">
                    <a16:creationId xmlns:a16="http://schemas.microsoft.com/office/drawing/2014/main" id="{0AF4AB2D-3EBB-B9AB-742D-9810BAAACF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37" name="圖片 36" descr="一張含有 文字 的圖片&#10;&#10;自動產生的描述">
                <a:extLst>
                  <a:ext uri="{FF2B5EF4-FFF2-40B4-BE49-F238E27FC236}">
                    <a16:creationId xmlns:a16="http://schemas.microsoft.com/office/drawing/2014/main" id="{0909A287-87F6-8E0C-0F78-F18579966F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pic>
        <p:nvPicPr>
          <p:cNvPr id="2" name="圖片 1" descr="一張含有 文字, 皇后 的圖片&#10;&#10;自動產生的描述">
            <a:extLst>
              <a:ext uri="{FF2B5EF4-FFF2-40B4-BE49-F238E27FC236}">
                <a16:creationId xmlns:a16="http://schemas.microsoft.com/office/drawing/2014/main" id="{0066713F-11FA-5872-1052-456038238B07}"/>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rcRect l="13402" t="36231" r="58723" b="33273"/>
          <a:stretch/>
        </p:blipFill>
        <p:spPr>
          <a:xfrm rot="1424300">
            <a:off x="201528" y="6086418"/>
            <a:ext cx="1940864" cy="2079391"/>
          </a:xfrm>
          <a:prstGeom prst="rect">
            <a:avLst/>
          </a:prstGeom>
        </p:spPr>
      </p:pic>
      <p:pic>
        <p:nvPicPr>
          <p:cNvPr id="45" name="圖片 44">
            <a:extLst>
              <a:ext uri="{FF2B5EF4-FFF2-40B4-BE49-F238E27FC236}">
                <a16:creationId xmlns:a16="http://schemas.microsoft.com/office/drawing/2014/main" id="{0B9D55D6-6F90-1B54-546A-8983CA17D0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36746" y="4833400"/>
            <a:ext cx="3002742" cy="3774876"/>
          </a:xfrm>
          <a:prstGeom prst="rect">
            <a:avLst/>
          </a:prstGeom>
        </p:spPr>
      </p:pic>
      <p:sp>
        <p:nvSpPr>
          <p:cNvPr id="5" name="投影片編號版面配置區 4">
            <a:extLst>
              <a:ext uri="{FF2B5EF4-FFF2-40B4-BE49-F238E27FC236}">
                <a16:creationId xmlns:a16="http://schemas.microsoft.com/office/drawing/2014/main" id="{AB19291D-815F-B117-B03A-C156B303C523}"/>
              </a:ext>
            </a:extLst>
          </p:cNvPr>
          <p:cNvSpPr>
            <a:spLocks noGrp="1"/>
          </p:cNvSpPr>
          <p:nvPr>
            <p:ph type="sldNum" sz="quarter" idx="4"/>
          </p:nvPr>
        </p:nvSpPr>
        <p:spPr/>
        <p:txBody>
          <a:bodyPr/>
          <a:lstStyle/>
          <a:p>
            <a:fld id="{AE596305-2BC3-44D0-8B8A-B0E19B3CB928}" type="slidenum">
              <a:rPr lang="zh-TW" altLang="en-US" smtClean="0"/>
              <a:t>1</a:t>
            </a:fld>
            <a:endParaRPr lang="zh-TW" altLang="en-US"/>
          </a:p>
        </p:txBody>
      </p:sp>
    </p:spTree>
    <p:extLst>
      <p:ext uri="{BB962C8B-B14F-4D97-AF65-F5344CB8AC3E}">
        <p14:creationId xmlns:p14="http://schemas.microsoft.com/office/powerpoint/2010/main" val="758682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E6DA"/>
        </a:solidFill>
        <a:effectLst/>
      </p:bgPr>
    </p:bg>
    <p:spTree>
      <p:nvGrpSpPr>
        <p:cNvPr id="1" name=""/>
        <p:cNvGrpSpPr/>
        <p:nvPr/>
      </p:nvGrpSpPr>
      <p:grpSpPr>
        <a:xfrm>
          <a:off x="0" y="0"/>
          <a:ext cx="0" cy="0"/>
          <a:chOff x="0" y="0"/>
          <a:chExt cx="0" cy="0"/>
        </a:xfrm>
      </p:grpSpPr>
      <p:pic>
        <p:nvPicPr>
          <p:cNvPr id="36" name="圖片 35">
            <a:extLst>
              <a:ext uri="{FF2B5EF4-FFF2-40B4-BE49-F238E27FC236}">
                <a16:creationId xmlns:a16="http://schemas.microsoft.com/office/drawing/2014/main" id="{727BA3B5-C186-5CC8-10DA-9469DB9B0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46" y="-2553937"/>
            <a:ext cx="14985114" cy="15034568"/>
          </a:xfrm>
          <a:prstGeom prst="rect">
            <a:avLst/>
          </a:prstGeom>
        </p:spPr>
      </p:pic>
      <p:pic>
        <p:nvPicPr>
          <p:cNvPr id="43" name="圖片 42">
            <a:extLst>
              <a:ext uri="{FF2B5EF4-FFF2-40B4-BE49-F238E27FC236}">
                <a16:creationId xmlns:a16="http://schemas.microsoft.com/office/drawing/2014/main" id="{61465901-DB3E-56CB-FE91-F90D9A92D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22" y="1812007"/>
            <a:ext cx="3750504" cy="5002928"/>
          </a:xfrm>
          <a:prstGeom prst="rect">
            <a:avLst/>
          </a:prstGeom>
        </p:spPr>
      </p:pic>
      <p:sp>
        <p:nvSpPr>
          <p:cNvPr id="37" name="標題 1">
            <a:extLst>
              <a:ext uri="{FF2B5EF4-FFF2-40B4-BE49-F238E27FC236}">
                <a16:creationId xmlns:a16="http://schemas.microsoft.com/office/drawing/2014/main" id="{2F2AD0C6-CEFF-BED9-E641-6D9CA2D27529}"/>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en-US" altLang="zh-TW" b="1" spc="-42" dirty="0" err="1">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LaserBot</a:t>
            </a:r>
            <a:r>
              <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a:t>
            </a: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操作原理</a:t>
            </a:r>
            <a:endPar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endParaRPr>
          </a:p>
        </p:txBody>
      </p:sp>
      <p:pic>
        <p:nvPicPr>
          <p:cNvPr id="41" name="圖片 40">
            <a:extLst>
              <a:ext uri="{FF2B5EF4-FFF2-40B4-BE49-F238E27FC236}">
                <a16:creationId xmlns:a16="http://schemas.microsoft.com/office/drawing/2014/main" id="{FF3B3741-3B62-6FBE-DB7D-C791103F64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2244" y="1812007"/>
            <a:ext cx="4378210" cy="4947220"/>
          </a:xfrm>
          <a:prstGeom prst="rect">
            <a:avLst/>
          </a:prstGeom>
        </p:spPr>
      </p:pic>
      <p:grpSp>
        <p:nvGrpSpPr>
          <p:cNvPr id="5" name="群組 4">
            <a:extLst>
              <a:ext uri="{FF2B5EF4-FFF2-40B4-BE49-F238E27FC236}">
                <a16:creationId xmlns:a16="http://schemas.microsoft.com/office/drawing/2014/main" id="{5DAA8BCE-264B-599A-D040-57054A527589}"/>
              </a:ext>
            </a:extLst>
          </p:cNvPr>
          <p:cNvGrpSpPr/>
          <p:nvPr/>
        </p:nvGrpSpPr>
        <p:grpSpPr>
          <a:xfrm>
            <a:off x="7756448" y="2403668"/>
            <a:ext cx="1832349" cy="3829982"/>
            <a:chOff x="6782932" y="2210037"/>
            <a:chExt cx="1254397" cy="2781526"/>
          </a:xfrm>
        </p:grpSpPr>
        <p:sp>
          <p:nvSpPr>
            <p:cNvPr id="12" name="文字方塊 11">
              <a:extLst>
                <a:ext uri="{FF2B5EF4-FFF2-40B4-BE49-F238E27FC236}">
                  <a16:creationId xmlns:a16="http://schemas.microsoft.com/office/drawing/2014/main" id="{547DAF77-E6E2-EE7B-AA6F-50B94273A116}"/>
                </a:ext>
              </a:extLst>
            </p:cNvPr>
            <p:cNvSpPr txBox="1"/>
            <p:nvPr/>
          </p:nvSpPr>
          <p:spPr>
            <a:xfrm>
              <a:off x="6795625" y="2210037"/>
              <a:ext cx="1118749" cy="335284"/>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dist"/>
              <a:r>
                <a:rPr lang="zh-TW" altLang="en-US" sz="2400" b="1" dirty="0">
                  <a:latin typeface="微軟正黑體" panose="020B0604030504040204" pitchFamily="34" charset="-120"/>
                  <a:ea typeface="微軟正黑體" panose="020B0604030504040204" pitchFamily="34" charset="-120"/>
                </a:rPr>
                <a:t>材料</a:t>
              </a:r>
            </a:p>
          </p:txBody>
        </p:sp>
        <p:sp>
          <p:nvSpPr>
            <p:cNvPr id="13" name="文字方塊 12">
              <a:extLst>
                <a:ext uri="{FF2B5EF4-FFF2-40B4-BE49-F238E27FC236}">
                  <a16:creationId xmlns:a16="http://schemas.microsoft.com/office/drawing/2014/main" id="{3D588D47-A95B-30D6-4DA5-0EE0149DD28D}"/>
                </a:ext>
              </a:extLst>
            </p:cNvPr>
            <p:cNvSpPr txBox="1"/>
            <p:nvPr/>
          </p:nvSpPr>
          <p:spPr>
            <a:xfrm>
              <a:off x="6782933" y="2833067"/>
              <a:ext cx="1238036" cy="335284"/>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dist"/>
              <a:r>
                <a:rPr lang="zh-TW" altLang="en-US" sz="2400" b="1" dirty="0">
                  <a:latin typeface="微軟正黑體" panose="020B0604030504040204" pitchFamily="34" charset="-120"/>
                  <a:ea typeface="微軟正黑體" panose="020B0604030504040204" pitchFamily="34" charset="-120"/>
                </a:rPr>
                <a:t>重複次數</a:t>
              </a:r>
            </a:p>
          </p:txBody>
        </p:sp>
        <p:sp>
          <p:nvSpPr>
            <p:cNvPr id="14" name="文字方塊 13">
              <a:extLst>
                <a:ext uri="{FF2B5EF4-FFF2-40B4-BE49-F238E27FC236}">
                  <a16:creationId xmlns:a16="http://schemas.microsoft.com/office/drawing/2014/main" id="{E0EBAB0B-B22A-0FFC-D4BD-A6BA3ED70693}"/>
                </a:ext>
              </a:extLst>
            </p:cNvPr>
            <p:cNvSpPr txBox="1"/>
            <p:nvPr/>
          </p:nvSpPr>
          <p:spPr>
            <a:xfrm>
              <a:off x="6794369" y="3449004"/>
              <a:ext cx="1242960" cy="335284"/>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dist"/>
              <a:r>
                <a:rPr lang="zh-TW" altLang="en-US" sz="2400" b="1" dirty="0">
                  <a:latin typeface="微軟正黑體" panose="020B0604030504040204" pitchFamily="34" charset="-120"/>
                  <a:ea typeface="微軟正黑體" panose="020B0604030504040204" pitchFamily="34" charset="-120"/>
                </a:rPr>
                <a:t>激光強度</a:t>
              </a:r>
            </a:p>
          </p:txBody>
        </p:sp>
        <p:sp>
          <p:nvSpPr>
            <p:cNvPr id="15" name="文字方塊 14">
              <a:extLst>
                <a:ext uri="{FF2B5EF4-FFF2-40B4-BE49-F238E27FC236}">
                  <a16:creationId xmlns:a16="http://schemas.microsoft.com/office/drawing/2014/main" id="{00E002D8-F484-D32E-3231-25D31925369A}"/>
                </a:ext>
              </a:extLst>
            </p:cNvPr>
            <p:cNvSpPr txBox="1"/>
            <p:nvPr/>
          </p:nvSpPr>
          <p:spPr>
            <a:xfrm>
              <a:off x="6782932" y="4069276"/>
              <a:ext cx="1242961" cy="335284"/>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dist"/>
              <a:r>
                <a:rPr lang="zh-TW" altLang="en-US" sz="2400" b="1" dirty="0">
                  <a:latin typeface="微軟正黑體" panose="020B0604030504040204" pitchFamily="34" charset="-120"/>
                  <a:ea typeface="微軟正黑體" panose="020B0604030504040204" pitchFamily="34" charset="-120"/>
                </a:rPr>
                <a:t>像素速度</a:t>
              </a:r>
            </a:p>
          </p:txBody>
        </p:sp>
        <p:sp>
          <p:nvSpPr>
            <p:cNvPr id="16" name="文字方塊 15">
              <a:extLst>
                <a:ext uri="{FF2B5EF4-FFF2-40B4-BE49-F238E27FC236}">
                  <a16:creationId xmlns:a16="http://schemas.microsoft.com/office/drawing/2014/main" id="{741EC08E-A601-A1A7-11ED-DED434567848}"/>
                </a:ext>
              </a:extLst>
            </p:cNvPr>
            <p:cNvSpPr txBox="1"/>
            <p:nvPr/>
          </p:nvSpPr>
          <p:spPr>
            <a:xfrm>
              <a:off x="6794368" y="4656279"/>
              <a:ext cx="1242961" cy="335284"/>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chor="ctr">
              <a:spAutoFit/>
            </a:bodyPr>
            <a:lstStyle/>
            <a:p>
              <a:pPr algn="dist"/>
              <a:r>
                <a:rPr lang="zh-TW" altLang="en-US" sz="2400" b="1" dirty="0">
                  <a:latin typeface="微軟正黑體" panose="020B0604030504040204" pitchFamily="34" charset="-120"/>
                  <a:ea typeface="微軟正黑體" panose="020B0604030504040204" pitchFamily="34" charset="-120"/>
                </a:rPr>
                <a:t>運行速度</a:t>
              </a:r>
            </a:p>
          </p:txBody>
        </p:sp>
      </p:grpSp>
      <p:cxnSp>
        <p:nvCxnSpPr>
          <p:cNvPr id="18" name="直線單箭頭接點 17">
            <a:extLst>
              <a:ext uri="{FF2B5EF4-FFF2-40B4-BE49-F238E27FC236}">
                <a16:creationId xmlns:a16="http://schemas.microsoft.com/office/drawing/2014/main" id="{5C0D22FE-33AD-21D3-DD1C-A3EF7D7A8601}"/>
              </a:ext>
            </a:extLst>
          </p:cNvPr>
          <p:cNvCxnSpPr>
            <a:cxnSpLocks/>
          </p:cNvCxnSpPr>
          <p:nvPr/>
        </p:nvCxnSpPr>
        <p:spPr>
          <a:xfrm>
            <a:off x="3109656" y="3886729"/>
            <a:ext cx="2005054" cy="18748"/>
          </a:xfrm>
          <a:prstGeom prst="straightConnector1">
            <a:avLst/>
          </a:prstGeom>
          <a:ln w="889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D811F4B9-6541-312D-FF67-DED254C679EB}"/>
              </a:ext>
            </a:extLst>
          </p:cNvPr>
          <p:cNvSpPr/>
          <p:nvPr/>
        </p:nvSpPr>
        <p:spPr>
          <a:xfrm>
            <a:off x="2173085" y="3496708"/>
            <a:ext cx="772725" cy="739290"/>
          </a:xfrm>
          <a:prstGeom prst="ellipse">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23"/>
          </a:p>
        </p:txBody>
      </p:sp>
      <p:sp>
        <p:nvSpPr>
          <p:cNvPr id="21" name="橢圓 20">
            <a:extLst>
              <a:ext uri="{FF2B5EF4-FFF2-40B4-BE49-F238E27FC236}">
                <a16:creationId xmlns:a16="http://schemas.microsoft.com/office/drawing/2014/main" id="{A4EE15EA-0832-4BC2-F676-D106927240E2}"/>
              </a:ext>
            </a:extLst>
          </p:cNvPr>
          <p:cNvSpPr/>
          <p:nvPr/>
        </p:nvSpPr>
        <p:spPr>
          <a:xfrm>
            <a:off x="2230091" y="4695415"/>
            <a:ext cx="531575" cy="470475"/>
          </a:xfrm>
          <a:prstGeom prst="ellipse">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23"/>
          </a:p>
        </p:txBody>
      </p:sp>
      <p:cxnSp>
        <p:nvCxnSpPr>
          <p:cNvPr id="22" name="直線單箭頭接點 21">
            <a:extLst>
              <a:ext uri="{FF2B5EF4-FFF2-40B4-BE49-F238E27FC236}">
                <a16:creationId xmlns:a16="http://schemas.microsoft.com/office/drawing/2014/main" id="{2DDA9524-8836-6896-6354-535012CEE09C}"/>
              </a:ext>
            </a:extLst>
          </p:cNvPr>
          <p:cNvCxnSpPr>
            <a:cxnSpLocks/>
          </p:cNvCxnSpPr>
          <p:nvPr/>
        </p:nvCxnSpPr>
        <p:spPr>
          <a:xfrm>
            <a:off x="2898401" y="4915984"/>
            <a:ext cx="2143499" cy="0"/>
          </a:xfrm>
          <a:prstGeom prst="straightConnector1">
            <a:avLst/>
          </a:prstGeom>
          <a:ln w="889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23AA68C6-DC52-BF5A-E9F9-87BB501FEA47}"/>
              </a:ext>
            </a:extLst>
          </p:cNvPr>
          <p:cNvSpPr/>
          <p:nvPr/>
        </p:nvSpPr>
        <p:spPr>
          <a:xfrm>
            <a:off x="2302412" y="5698152"/>
            <a:ext cx="425482" cy="445093"/>
          </a:xfrm>
          <a:prstGeom prst="ellipse">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323"/>
          </a:p>
        </p:txBody>
      </p:sp>
      <p:cxnSp>
        <p:nvCxnSpPr>
          <p:cNvPr id="25" name="直線單箭頭接點 24">
            <a:extLst>
              <a:ext uri="{FF2B5EF4-FFF2-40B4-BE49-F238E27FC236}">
                <a16:creationId xmlns:a16="http://schemas.microsoft.com/office/drawing/2014/main" id="{CED8776B-E344-484A-2A41-A372EC5F3961}"/>
              </a:ext>
            </a:extLst>
          </p:cNvPr>
          <p:cNvCxnSpPr>
            <a:cxnSpLocks/>
          </p:cNvCxnSpPr>
          <p:nvPr/>
        </p:nvCxnSpPr>
        <p:spPr>
          <a:xfrm>
            <a:off x="2846584" y="5916418"/>
            <a:ext cx="2208016" cy="0"/>
          </a:xfrm>
          <a:prstGeom prst="straightConnector1">
            <a:avLst/>
          </a:prstGeom>
          <a:ln w="889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0AB936A0-A3AC-4F17-BB72-01FDC2E890B2}"/>
              </a:ext>
            </a:extLst>
          </p:cNvPr>
          <p:cNvSpPr txBox="1"/>
          <p:nvPr/>
        </p:nvSpPr>
        <p:spPr>
          <a:xfrm>
            <a:off x="7398762" y="6779817"/>
            <a:ext cx="5145175" cy="646331"/>
          </a:xfrm>
          <a:prstGeom prst="rect">
            <a:avLst/>
          </a:prstGeom>
          <a:noFill/>
        </p:spPr>
        <p:txBody>
          <a:bodyPr wrap="square" rtlCol="0">
            <a:spAutoFit/>
          </a:bodyPr>
          <a:lstStyle/>
          <a:p>
            <a:pPr algn="dist"/>
            <a:r>
              <a:rPr lang="zh-TW" altLang="en-US" sz="3600" b="1" spc="-42" dirty="0">
                <a:solidFill>
                  <a:srgbClr val="775F55">
                    <a:lumMod val="50000"/>
                  </a:srgbClr>
                </a:solidFill>
                <a:latin typeface="微軟正黑體" panose="020B0604030504040204" pitchFamily="34" charset="-120"/>
                <a:ea typeface="微軟正黑體" panose="020B0604030504040204" pitchFamily="34" charset="-120"/>
              </a:rPr>
              <a:t>▲軟體參數調整介面</a:t>
            </a:r>
          </a:p>
        </p:txBody>
      </p:sp>
      <p:pic>
        <p:nvPicPr>
          <p:cNvPr id="38" name="圖片 37">
            <a:extLst>
              <a:ext uri="{FF2B5EF4-FFF2-40B4-BE49-F238E27FC236}">
                <a16:creationId xmlns:a16="http://schemas.microsoft.com/office/drawing/2014/main" id="{BCCDD652-E6BF-AD3F-04AF-A752E8BD3FC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373" b="93878" l="1262" r="98528">
                        <a14:foregroundMark x1="68034" y1="48105" x2="68034" y2="48105"/>
                        <a14:foregroundMark x1="46057" y1="42857" x2="46057" y2="42857"/>
                        <a14:foregroundMark x1="49842" y1="42857" x2="64564" y2="26822"/>
                        <a14:foregroundMark x1="64564" y1="26822" x2="74448" y2="28571"/>
                        <a14:foregroundMark x1="92955" y1="40525" x2="74238" y2="16910"/>
                        <a14:foregroundMark x1="74238" y1="16910" x2="17876" y2="7580"/>
                        <a14:foregroundMark x1="17876" y1="7580" x2="5468" y2="29738"/>
                        <a14:foregroundMark x1="5468" y1="29738" x2="14932" y2="83673"/>
                        <a14:foregroundMark x1="14932" y1="83673" x2="20715" y2="91837"/>
                        <a14:foregroundMark x1="46162" y1="31487" x2="8833" y2="11953"/>
                        <a14:foregroundMark x1="8833" y1="11953" x2="4942" y2="59767"/>
                        <a14:foregroundMark x1="4942" y1="59767" x2="8833" y2="66181"/>
                        <a14:foregroundMark x1="60883" y1="16035" x2="82755" y2="9913"/>
                        <a14:foregroundMark x1="82755" y1="9913" x2="97266" y2="32362"/>
                        <a14:foregroundMark x1="97266" y1="32362" x2="92955" y2="73761"/>
                        <a14:foregroundMark x1="92955" y1="73761" x2="88854" y2="80466"/>
                        <a14:foregroundMark x1="97056" y1="18076" x2="15037" y2="10787"/>
                        <a14:foregroundMark x1="15037" y1="10787" x2="2103" y2="35860"/>
                        <a14:foregroundMark x1="2103" y1="35860" x2="7045" y2="74927"/>
                        <a14:foregroundMark x1="7045" y1="74927" x2="24816" y2="93878"/>
                        <a14:foregroundMark x1="24816" y1="93878" x2="38065" y2="93878"/>
                        <a14:foregroundMark x1="13354" y1="84548" x2="4732" y2="50146"/>
                        <a14:foregroundMark x1="4732" y1="50146" x2="8307" y2="15160"/>
                        <a14:foregroundMark x1="2419" y1="46939" x2="10831" y2="12536"/>
                        <a14:foregroundMark x1="10831" y1="12536" x2="13775" y2="13994"/>
                        <a14:foregroundMark x1="8097" y1="16327" x2="8202" y2="16910"/>
                        <a14:foregroundMark x1="84753" y1="18367" x2="98633" y2="18659"/>
                        <a14:foregroundMark x1="98633" y1="18659" x2="93375" y2="75510"/>
                        <a14:foregroundMark x1="97266" y1="16327" x2="7466" y2="4373"/>
                        <a14:foregroundMark x1="7466" y1="4373" x2="2944" y2="44023"/>
                        <a14:foregroundMark x1="2944" y1="44023" x2="11987" y2="81633"/>
                        <a14:foregroundMark x1="80336" y1="90671" x2="60568" y2="93003"/>
                        <a14:foregroundMark x1="60568" y1="93003" x2="58780" y2="84548"/>
                        <a14:foregroundMark x1="97792" y1="11370" x2="92639" y2="12828"/>
                        <a14:backgroundMark x1="1052" y1="51895" x2="1157" y2="59184"/>
                      </a14:backgroundRemoval>
                    </a14:imgEffect>
                  </a14:imgLayer>
                </a14:imgProps>
              </a:ext>
              <a:ext uri="{28A0092B-C50C-407E-A947-70E740481C1C}">
                <a14:useLocalDpi xmlns:a14="http://schemas.microsoft.com/office/drawing/2010/main" val="0"/>
              </a:ext>
            </a:extLst>
          </a:blip>
          <a:stretch>
            <a:fillRect/>
          </a:stretch>
        </p:blipFill>
        <p:spPr>
          <a:xfrm>
            <a:off x="1973455" y="7730567"/>
            <a:ext cx="3993390" cy="1440306"/>
          </a:xfrm>
          <a:prstGeom prst="rect">
            <a:avLst/>
          </a:prstGeom>
        </p:spPr>
      </p:pic>
      <p:sp>
        <p:nvSpPr>
          <p:cNvPr id="39" name="文字方塊 38">
            <a:extLst>
              <a:ext uri="{FF2B5EF4-FFF2-40B4-BE49-F238E27FC236}">
                <a16:creationId xmlns:a16="http://schemas.microsoft.com/office/drawing/2014/main" id="{5BE613D9-8840-C7D6-2C9A-42D4A94A903E}"/>
              </a:ext>
            </a:extLst>
          </p:cNvPr>
          <p:cNvSpPr txBox="1"/>
          <p:nvPr/>
        </p:nvSpPr>
        <p:spPr>
          <a:xfrm>
            <a:off x="6342764" y="8103144"/>
            <a:ext cx="4480895" cy="707886"/>
          </a:xfrm>
          <a:prstGeom prst="rect">
            <a:avLst/>
          </a:prstGeom>
          <a:noFill/>
        </p:spPr>
        <p:txBody>
          <a:bodyPr wrap="square" rtlCol="0">
            <a:spAutoFit/>
          </a:bodyPr>
          <a:lstStyle>
            <a:defPPr>
              <a:defRPr lang="en-US"/>
            </a:defPPr>
            <a:lvl1pPr algn="dist">
              <a:defRPr sz="2800" b="1" spc="-42">
                <a:solidFill>
                  <a:srgbClr val="775F55">
                    <a:lumMod val="50000"/>
                  </a:srgbClr>
                </a:solidFill>
                <a:latin typeface="微軟正黑體" panose="020B0604030504040204" pitchFamily="34" charset="-120"/>
                <a:ea typeface="微軟正黑體" panose="020B0604030504040204" pitchFamily="34" charset="-120"/>
              </a:defRPr>
            </a:lvl1pPr>
          </a:lstStyle>
          <a:p>
            <a:r>
              <a:rPr lang="zh-TW" altLang="en-US" sz="4000" dirty="0"/>
              <a:t>◀ 紅色玻璃護目鏡</a:t>
            </a:r>
          </a:p>
        </p:txBody>
      </p:sp>
      <p:sp>
        <p:nvSpPr>
          <p:cNvPr id="28" name="矩形: 圓角 27">
            <a:extLst>
              <a:ext uri="{FF2B5EF4-FFF2-40B4-BE49-F238E27FC236}">
                <a16:creationId xmlns:a16="http://schemas.microsoft.com/office/drawing/2014/main" id="{BFD1EE05-2F07-9C02-8661-0A66EBBDCB93}"/>
              </a:ext>
            </a:extLst>
          </p:cNvPr>
          <p:cNvSpPr/>
          <p:nvPr/>
        </p:nvSpPr>
        <p:spPr>
          <a:xfrm>
            <a:off x="5321096" y="3562480"/>
            <a:ext cx="2043336" cy="648497"/>
          </a:xfrm>
          <a:prstGeom prst="roundRect">
            <a:avLst/>
          </a:prstGeom>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雷射器本體</a:t>
            </a:r>
          </a:p>
        </p:txBody>
      </p:sp>
      <p:sp>
        <p:nvSpPr>
          <p:cNvPr id="29" name="矩形: 圓角 28">
            <a:extLst>
              <a:ext uri="{FF2B5EF4-FFF2-40B4-BE49-F238E27FC236}">
                <a16:creationId xmlns:a16="http://schemas.microsoft.com/office/drawing/2014/main" id="{44DB240F-8654-A5C0-A7B2-4654669DD384}"/>
              </a:ext>
            </a:extLst>
          </p:cNvPr>
          <p:cNvSpPr/>
          <p:nvPr/>
        </p:nvSpPr>
        <p:spPr>
          <a:xfrm>
            <a:off x="5283886" y="5592169"/>
            <a:ext cx="1688788" cy="648497"/>
          </a:xfrm>
          <a:prstGeom prst="roundRect">
            <a:avLst/>
          </a:prstGeom>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雷射光線</a:t>
            </a:r>
          </a:p>
        </p:txBody>
      </p:sp>
      <p:sp>
        <p:nvSpPr>
          <p:cNvPr id="30" name="矩形: 圓角 29">
            <a:extLst>
              <a:ext uri="{FF2B5EF4-FFF2-40B4-BE49-F238E27FC236}">
                <a16:creationId xmlns:a16="http://schemas.microsoft.com/office/drawing/2014/main" id="{974BA03C-E374-C004-5134-F6CED265150E}"/>
              </a:ext>
            </a:extLst>
          </p:cNvPr>
          <p:cNvSpPr/>
          <p:nvPr/>
        </p:nvSpPr>
        <p:spPr>
          <a:xfrm>
            <a:off x="5177951" y="4581617"/>
            <a:ext cx="2443444" cy="704076"/>
          </a:xfrm>
          <a:prstGeom prst="roundRect">
            <a:avLst/>
          </a:prstGeom>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TW" altLang="en-US" sz="2400" b="1" dirty="0">
                <a:solidFill>
                  <a:schemeClr val="bg1"/>
                </a:solidFill>
                <a:latin typeface="微軟正黑體" panose="020B0604030504040204" pitchFamily="34" charset="-120"/>
                <a:ea typeface="微軟正黑體" panose="020B0604030504040204" pitchFamily="34" charset="-120"/>
              </a:rPr>
              <a:t>雷射光聚焦調整</a:t>
            </a:r>
          </a:p>
        </p:txBody>
      </p:sp>
      <p:grpSp>
        <p:nvGrpSpPr>
          <p:cNvPr id="20" name="群組 19">
            <a:extLst>
              <a:ext uri="{FF2B5EF4-FFF2-40B4-BE49-F238E27FC236}">
                <a16:creationId xmlns:a16="http://schemas.microsoft.com/office/drawing/2014/main" id="{7905D809-B395-6E24-240F-B74F1E5DFD5D}"/>
              </a:ext>
            </a:extLst>
          </p:cNvPr>
          <p:cNvGrpSpPr/>
          <p:nvPr/>
        </p:nvGrpSpPr>
        <p:grpSpPr>
          <a:xfrm>
            <a:off x="11024926" y="-14908"/>
            <a:ext cx="1726192" cy="943210"/>
            <a:chOff x="32524624" y="12808941"/>
            <a:chExt cx="5851008" cy="2966651"/>
          </a:xfrm>
        </p:grpSpPr>
        <p:pic>
          <p:nvPicPr>
            <p:cNvPr id="23" name="圖片 22" descr="一張含有 木製的, 木頭 的圖片&#10;&#10;自動產生的描述">
              <a:extLst>
                <a:ext uri="{FF2B5EF4-FFF2-40B4-BE49-F238E27FC236}">
                  <a16:creationId xmlns:a16="http://schemas.microsoft.com/office/drawing/2014/main" id="{BE618896-F336-6257-75B7-D636C26ABF8B}"/>
                </a:ext>
              </a:extLst>
            </p:cNvPr>
            <p:cNvPicPr>
              <a:picLocks noChangeAspect="1"/>
            </p:cNvPicPr>
            <p:nvPr/>
          </p:nvPicPr>
          <p:blipFill>
            <a:blip r:embed="rId8">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26" name="群組 25">
              <a:extLst>
                <a:ext uri="{FF2B5EF4-FFF2-40B4-BE49-F238E27FC236}">
                  <a16:creationId xmlns:a16="http://schemas.microsoft.com/office/drawing/2014/main" id="{0AD5E126-C731-2FA1-C224-902D359E2177}"/>
                </a:ext>
              </a:extLst>
            </p:cNvPr>
            <p:cNvGrpSpPr/>
            <p:nvPr/>
          </p:nvGrpSpPr>
          <p:grpSpPr>
            <a:xfrm>
              <a:off x="32929999" y="13228139"/>
              <a:ext cx="4993701" cy="2114689"/>
              <a:chOff x="105821" y="29212075"/>
              <a:chExt cx="4993701" cy="2114689"/>
            </a:xfrm>
          </p:grpSpPr>
          <p:pic>
            <p:nvPicPr>
              <p:cNvPr id="32" name="圖片 31">
                <a:extLst>
                  <a:ext uri="{FF2B5EF4-FFF2-40B4-BE49-F238E27FC236}">
                    <a16:creationId xmlns:a16="http://schemas.microsoft.com/office/drawing/2014/main" id="{01603FBC-461C-826D-9800-7F7E76B6DF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33" name="圖片 32">
                <a:extLst>
                  <a:ext uri="{FF2B5EF4-FFF2-40B4-BE49-F238E27FC236}">
                    <a16:creationId xmlns:a16="http://schemas.microsoft.com/office/drawing/2014/main" id="{DD53EE1C-DC0C-A613-53F8-5249CDD1DF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34" name="圖片 33">
                <a:extLst>
                  <a:ext uri="{FF2B5EF4-FFF2-40B4-BE49-F238E27FC236}">
                    <a16:creationId xmlns:a16="http://schemas.microsoft.com/office/drawing/2014/main" id="{CDF96A17-8D83-F9BB-9960-9286CCCDB6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35" name="圖片 34" descr="一張含有 文字 的圖片&#10;&#10;自動產生的描述">
                <a:extLst>
                  <a:ext uri="{FF2B5EF4-FFF2-40B4-BE49-F238E27FC236}">
                    <a16:creationId xmlns:a16="http://schemas.microsoft.com/office/drawing/2014/main" id="{F9F84695-5412-BAB8-0694-E346A6811C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6" name="投影片編號版面配置區 5">
            <a:extLst>
              <a:ext uri="{FF2B5EF4-FFF2-40B4-BE49-F238E27FC236}">
                <a16:creationId xmlns:a16="http://schemas.microsoft.com/office/drawing/2014/main" id="{54129DDE-2639-3CD1-E85D-8FD17FEC4C20}"/>
              </a:ext>
            </a:extLst>
          </p:cNvPr>
          <p:cNvSpPr>
            <a:spLocks noGrp="1"/>
          </p:cNvSpPr>
          <p:nvPr>
            <p:ph type="sldNum" sz="quarter" idx="4"/>
          </p:nvPr>
        </p:nvSpPr>
        <p:spPr/>
        <p:txBody>
          <a:bodyPr/>
          <a:lstStyle/>
          <a:p>
            <a:fld id="{AE596305-2BC3-44D0-8B8A-B0E19B3CB928}" type="slidenum">
              <a:rPr lang="zh-TW" altLang="en-US" smtClean="0"/>
              <a:t>10</a:t>
            </a:fld>
            <a:endParaRPr lang="zh-TW" altLang="en-US"/>
          </a:p>
        </p:txBody>
      </p:sp>
    </p:spTree>
    <p:extLst>
      <p:ext uri="{BB962C8B-B14F-4D97-AF65-F5344CB8AC3E}">
        <p14:creationId xmlns:p14="http://schemas.microsoft.com/office/powerpoint/2010/main" val="377017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41" name="圖片 40">
            <a:extLst>
              <a:ext uri="{FF2B5EF4-FFF2-40B4-BE49-F238E27FC236}">
                <a16:creationId xmlns:a16="http://schemas.microsoft.com/office/drawing/2014/main" id="{0A013BAB-CCEE-623C-8650-A55B49997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882" y="-372849"/>
            <a:ext cx="9569618" cy="9601200"/>
          </a:xfrm>
          <a:prstGeom prst="rect">
            <a:avLst/>
          </a:prstGeom>
        </p:spPr>
      </p:pic>
      <p:pic>
        <p:nvPicPr>
          <p:cNvPr id="40" name="圖片 39">
            <a:extLst>
              <a:ext uri="{FF2B5EF4-FFF2-40B4-BE49-F238E27FC236}">
                <a16:creationId xmlns:a16="http://schemas.microsoft.com/office/drawing/2014/main" id="{792041EB-6D7B-7EA8-1D9F-B18122054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76" y="-27753"/>
            <a:ext cx="9569618" cy="9601200"/>
          </a:xfrm>
          <a:prstGeom prst="rect">
            <a:avLst/>
          </a:prstGeom>
        </p:spPr>
      </p:pic>
      <p:sp>
        <p:nvSpPr>
          <p:cNvPr id="2" name="矩形: 圓角 1">
            <a:extLst>
              <a:ext uri="{FF2B5EF4-FFF2-40B4-BE49-F238E27FC236}">
                <a16:creationId xmlns:a16="http://schemas.microsoft.com/office/drawing/2014/main" id="{308EF907-15E2-41EA-400B-57CF29713BA1}"/>
              </a:ext>
            </a:extLst>
          </p:cNvPr>
          <p:cNvSpPr/>
          <p:nvPr/>
        </p:nvSpPr>
        <p:spPr>
          <a:xfrm>
            <a:off x="598229" y="1022176"/>
            <a:ext cx="11825060" cy="8267688"/>
          </a:xfrm>
          <a:prstGeom prst="round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7" name="群組 16">
            <a:extLst>
              <a:ext uri="{FF2B5EF4-FFF2-40B4-BE49-F238E27FC236}">
                <a16:creationId xmlns:a16="http://schemas.microsoft.com/office/drawing/2014/main" id="{70C91166-C17C-6E9F-0D6D-2185C9B1C6C7}"/>
              </a:ext>
            </a:extLst>
          </p:cNvPr>
          <p:cNvGrpSpPr/>
          <p:nvPr/>
        </p:nvGrpSpPr>
        <p:grpSpPr>
          <a:xfrm>
            <a:off x="11024926" y="-14908"/>
            <a:ext cx="1726192" cy="943210"/>
            <a:chOff x="32524624" y="12808941"/>
            <a:chExt cx="5851008" cy="2966651"/>
          </a:xfrm>
        </p:grpSpPr>
        <p:pic>
          <p:nvPicPr>
            <p:cNvPr id="18" name="圖片 17" descr="一張含有 木製的, 木頭 的圖片&#10;&#10;自動產生的描述">
              <a:extLst>
                <a:ext uri="{FF2B5EF4-FFF2-40B4-BE49-F238E27FC236}">
                  <a16:creationId xmlns:a16="http://schemas.microsoft.com/office/drawing/2014/main" id="{81D40CA9-2D59-464B-CEDF-EEF7A2F63E97}"/>
                </a:ext>
              </a:extLst>
            </p:cNvPr>
            <p:cNvPicPr>
              <a:picLocks noChangeAspect="1"/>
            </p:cNvPicPr>
            <p:nvPr/>
          </p:nvPicPr>
          <p:blipFill>
            <a:blip r:embed="rId4">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19" name="群組 18">
              <a:extLst>
                <a:ext uri="{FF2B5EF4-FFF2-40B4-BE49-F238E27FC236}">
                  <a16:creationId xmlns:a16="http://schemas.microsoft.com/office/drawing/2014/main" id="{40A95E6B-533F-4372-AEF0-7C40DC7CB436}"/>
                </a:ext>
              </a:extLst>
            </p:cNvPr>
            <p:cNvGrpSpPr/>
            <p:nvPr/>
          </p:nvGrpSpPr>
          <p:grpSpPr>
            <a:xfrm>
              <a:off x="32929999" y="13228139"/>
              <a:ext cx="4993701" cy="2114689"/>
              <a:chOff x="105821" y="29212075"/>
              <a:chExt cx="4993701" cy="2114689"/>
            </a:xfrm>
          </p:grpSpPr>
          <p:pic>
            <p:nvPicPr>
              <p:cNvPr id="20" name="圖片 19">
                <a:extLst>
                  <a:ext uri="{FF2B5EF4-FFF2-40B4-BE49-F238E27FC236}">
                    <a16:creationId xmlns:a16="http://schemas.microsoft.com/office/drawing/2014/main" id="{F041E9B4-2C0C-80BB-EE2B-BEE3567C1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21" name="圖片 20">
                <a:extLst>
                  <a:ext uri="{FF2B5EF4-FFF2-40B4-BE49-F238E27FC236}">
                    <a16:creationId xmlns:a16="http://schemas.microsoft.com/office/drawing/2014/main" id="{E5ABDF20-FA9D-4E06-B9A1-9035B1C7A8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22" name="圖片 21">
                <a:extLst>
                  <a:ext uri="{FF2B5EF4-FFF2-40B4-BE49-F238E27FC236}">
                    <a16:creationId xmlns:a16="http://schemas.microsoft.com/office/drawing/2014/main" id="{E16AD1E2-E45C-3622-0B19-2D529F206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23" name="圖片 22" descr="一張含有 文字 的圖片&#10;&#10;自動產生的描述">
                <a:extLst>
                  <a:ext uri="{FF2B5EF4-FFF2-40B4-BE49-F238E27FC236}">
                    <a16:creationId xmlns:a16="http://schemas.microsoft.com/office/drawing/2014/main" id="{02AB6476-5BC1-9AA3-3FEA-BC6839C2AA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24" name="標題 1">
            <a:extLst>
              <a:ext uri="{FF2B5EF4-FFF2-40B4-BE49-F238E27FC236}">
                <a16:creationId xmlns:a16="http://schemas.microsoft.com/office/drawing/2014/main" id="{50AAF6FA-1704-FAE2-3A22-E13885C15C91}"/>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en-US" altLang="zh-TW" b="1" spc="-42" dirty="0" err="1">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LaserBot</a:t>
            </a:r>
            <a:r>
              <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a:t>
            </a: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材質測試</a:t>
            </a:r>
            <a:endPar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endParaRPr>
          </a:p>
        </p:txBody>
      </p:sp>
      <p:sp>
        <p:nvSpPr>
          <p:cNvPr id="52" name="流程圖: 替代程序 51">
            <a:extLst>
              <a:ext uri="{FF2B5EF4-FFF2-40B4-BE49-F238E27FC236}">
                <a16:creationId xmlns:a16="http://schemas.microsoft.com/office/drawing/2014/main" id="{141EDB23-BFAB-194D-CABD-E5F7E4BA96F0}"/>
              </a:ext>
            </a:extLst>
          </p:cNvPr>
          <p:cNvSpPr/>
          <p:nvPr/>
        </p:nvSpPr>
        <p:spPr>
          <a:xfrm>
            <a:off x="1594687" y="8449471"/>
            <a:ext cx="1892008" cy="738408"/>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a:t>
            </a:r>
            <a:r>
              <a:rPr lang="en-US" altLang="zh-TW" sz="3600" b="1" dirty="0">
                <a:solidFill>
                  <a:schemeClr val="tx1"/>
                </a:solidFill>
                <a:latin typeface="微軟正黑體" panose="020B0604030504040204" pitchFamily="34" charset="-120"/>
                <a:ea typeface="微軟正黑體" panose="020B0604030504040204" pitchFamily="34" charset="-120"/>
              </a:rPr>
              <a:t>PU</a:t>
            </a:r>
            <a:r>
              <a:rPr lang="zh-TW" altLang="en-US" sz="3600" b="1" dirty="0">
                <a:solidFill>
                  <a:schemeClr val="tx1"/>
                </a:solidFill>
                <a:latin typeface="微軟正黑體" panose="020B0604030504040204" pitchFamily="34" charset="-120"/>
                <a:ea typeface="微軟正黑體" panose="020B0604030504040204" pitchFamily="34" charset="-120"/>
              </a:rPr>
              <a:t>板</a:t>
            </a:r>
          </a:p>
        </p:txBody>
      </p:sp>
      <p:sp>
        <p:nvSpPr>
          <p:cNvPr id="53" name="流程圖: 替代程序 52">
            <a:extLst>
              <a:ext uri="{FF2B5EF4-FFF2-40B4-BE49-F238E27FC236}">
                <a16:creationId xmlns:a16="http://schemas.microsoft.com/office/drawing/2014/main" id="{6E099340-084C-A565-F8A6-6578E8DB1D79}"/>
              </a:ext>
            </a:extLst>
          </p:cNvPr>
          <p:cNvSpPr/>
          <p:nvPr/>
        </p:nvSpPr>
        <p:spPr>
          <a:xfrm>
            <a:off x="1594687" y="4644232"/>
            <a:ext cx="1892008" cy="738408"/>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▲木頭</a:t>
            </a:r>
          </a:p>
        </p:txBody>
      </p:sp>
      <p:sp>
        <p:nvSpPr>
          <p:cNvPr id="54" name="流程圖: 替代程序 53">
            <a:extLst>
              <a:ext uri="{FF2B5EF4-FFF2-40B4-BE49-F238E27FC236}">
                <a16:creationId xmlns:a16="http://schemas.microsoft.com/office/drawing/2014/main" id="{E20DF7E2-0C84-33D5-2C2C-313F7718D605}"/>
              </a:ext>
            </a:extLst>
          </p:cNvPr>
          <p:cNvSpPr/>
          <p:nvPr/>
        </p:nvSpPr>
        <p:spPr>
          <a:xfrm>
            <a:off x="5454796" y="4637795"/>
            <a:ext cx="1892008" cy="738408"/>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▲橡膠</a:t>
            </a:r>
          </a:p>
        </p:txBody>
      </p:sp>
      <p:sp>
        <p:nvSpPr>
          <p:cNvPr id="55" name="流程圖: 替代程序 54">
            <a:extLst>
              <a:ext uri="{FF2B5EF4-FFF2-40B4-BE49-F238E27FC236}">
                <a16:creationId xmlns:a16="http://schemas.microsoft.com/office/drawing/2014/main" id="{ABAB1474-1015-96AE-3C25-E9823C97EF5B}"/>
              </a:ext>
            </a:extLst>
          </p:cNvPr>
          <p:cNvSpPr/>
          <p:nvPr/>
        </p:nvSpPr>
        <p:spPr>
          <a:xfrm>
            <a:off x="9799911" y="4644232"/>
            <a:ext cx="1268584" cy="738408"/>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▲鋼</a:t>
            </a:r>
          </a:p>
        </p:txBody>
      </p:sp>
      <p:sp>
        <p:nvSpPr>
          <p:cNvPr id="56" name="流程圖: 替代程序 55">
            <a:extLst>
              <a:ext uri="{FF2B5EF4-FFF2-40B4-BE49-F238E27FC236}">
                <a16:creationId xmlns:a16="http://schemas.microsoft.com/office/drawing/2014/main" id="{73C50573-790B-0589-63E0-2B12B6058433}"/>
              </a:ext>
            </a:extLst>
          </p:cNvPr>
          <p:cNvSpPr/>
          <p:nvPr/>
        </p:nvSpPr>
        <p:spPr>
          <a:xfrm>
            <a:off x="5454796" y="8440495"/>
            <a:ext cx="1892008" cy="738408"/>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▲陶瓷</a:t>
            </a:r>
          </a:p>
        </p:txBody>
      </p:sp>
      <p:sp>
        <p:nvSpPr>
          <p:cNvPr id="57" name="流程圖: 替代程序 56">
            <a:extLst>
              <a:ext uri="{FF2B5EF4-FFF2-40B4-BE49-F238E27FC236}">
                <a16:creationId xmlns:a16="http://schemas.microsoft.com/office/drawing/2014/main" id="{24A4D14C-D5BD-42CF-4F92-499692FBA28C}"/>
              </a:ext>
            </a:extLst>
          </p:cNvPr>
          <p:cNvSpPr/>
          <p:nvPr/>
        </p:nvSpPr>
        <p:spPr>
          <a:xfrm>
            <a:off x="9186611" y="8447114"/>
            <a:ext cx="2429516" cy="73841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▲鋁合金</a:t>
            </a:r>
          </a:p>
        </p:txBody>
      </p:sp>
      <p:pic>
        <p:nvPicPr>
          <p:cNvPr id="59" name="圖片 58">
            <a:extLst>
              <a:ext uri="{FF2B5EF4-FFF2-40B4-BE49-F238E27FC236}">
                <a16:creationId xmlns:a16="http://schemas.microsoft.com/office/drawing/2014/main" id="{721F92CE-13C5-3F97-591A-EB8708F981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17803" y="2148896"/>
            <a:ext cx="3355450" cy="25165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1" name="圖片 60">
            <a:extLst>
              <a:ext uri="{FF2B5EF4-FFF2-40B4-BE49-F238E27FC236}">
                <a16:creationId xmlns:a16="http://schemas.microsoft.com/office/drawing/2014/main" id="{9C673C39-8A1A-F167-2C51-FC194B3A15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9646" y="5704450"/>
            <a:ext cx="3162226" cy="2757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3" name="圖片 62">
            <a:extLst>
              <a:ext uri="{FF2B5EF4-FFF2-40B4-BE49-F238E27FC236}">
                <a16:creationId xmlns:a16="http://schemas.microsoft.com/office/drawing/2014/main" id="{148E217E-9141-4AB4-6528-923A10C498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4639" y="6097526"/>
            <a:ext cx="3152514" cy="23643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5" name="圖片 64">
            <a:extLst>
              <a:ext uri="{FF2B5EF4-FFF2-40B4-BE49-F238E27FC236}">
                <a16:creationId xmlns:a16="http://schemas.microsoft.com/office/drawing/2014/main" id="{3327EC87-A7AD-08D8-212D-ED636611F6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7499" y="1837858"/>
            <a:ext cx="2822082" cy="28220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7" name="圖片 66">
            <a:extLst>
              <a:ext uri="{FF2B5EF4-FFF2-40B4-BE49-F238E27FC236}">
                <a16:creationId xmlns:a16="http://schemas.microsoft.com/office/drawing/2014/main" id="{AEE8C2AF-C5EE-86D7-022B-22F5319A30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02283" y="2384640"/>
            <a:ext cx="3416952" cy="22722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9" name="圖片 68">
            <a:extLst>
              <a:ext uri="{FF2B5EF4-FFF2-40B4-BE49-F238E27FC236}">
                <a16:creationId xmlns:a16="http://schemas.microsoft.com/office/drawing/2014/main" id="{6342D6BE-37E9-3E4F-10BC-B38EE05C752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32968" y="5703494"/>
            <a:ext cx="2953050" cy="2758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投影片編號版面配置區 5">
            <a:extLst>
              <a:ext uri="{FF2B5EF4-FFF2-40B4-BE49-F238E27FC236}">
                <a16:creationId xmlns:a16="http://schemas.microsoft.com/office/drawing/2014/main" id="{351E9CCF-E166-A56A-2378-7F974200C6EB}"/>
              </a:ext>
            </a:extLst>
          </p:cNvPr>
          <p:cNvSpPr>
            <a:spLocks noGrp="1"/>
          </p:cNvSpPr>
          <p:nvPr>
            <p:ph type="sldNum" sz="quarter" idx="4"/>
          </p:nvPr>
        </p:nvSpPr>
        <p:spPr/>
        <p:txBody>
          <a:bodyPr/>
          <a:lstStyle/>
          <a:p>
            <a:fld id="{AE596305-2BC3-44D0-8B8A-B0E19B3CB928}" type="slidenum">
              <a:rPr lang="zh-TW" altLang="en-US" smtClean="0"/>
              <a:t>11</a:t>
            </a:fld>
            <a:endParaRPr lang="zh-TW" altLang="en-US"/>
          </a:p>
        </p:txBody>
      </p:sp>
    </p:spTree>
    <p:extLst>
      <p:ext uri="{BB962C8B-B14F-4D97-AF65-F5344CB8AC3E}">
        <p14:creationId xmlns:p14="http://schemas.microsoft.com/office/powerpoint/2010/main" val="3553426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8C2449E4-689F-698A-3847-45EF4843FD9D}"/>
              </a:ext>
            </a:extLst>
          </p:cNvPr>
          <p:cNvSpPr txBox="1"/>
          <p:nvPr/>
        </p:nvSpPr>
        <p:spPr>
          <a:xfrm>
            <a:off x="1105559" y="1267809"/>
            <a:ext cx="10849359" cy="2763129"/>
          </a:xfrm>
          <a:prstGeom prst="rect">
            <a:avLst/>
          </a:prstGeom>
          <a:noFill/>
        </p:spPr>
        <p:txBody>
          <a:bodyPr wrap="square">
            <a:spAutoFit/>
          </a:bodyPr>
          <a:lstStyle/>
          <a:p>
            <a:pPr marL="571500" indent="-571500">
              <a:lnSpc>
                <a:spcPct val="150000"/>
              </a:lnSpc>
              <a:buClr>
                <a:srgbClr val="FFC000"/>
              </a:buClr>
              <a:buBlip>
                <a:blip r:embed="rId3"/>
              </a:buBlip>
            </a:pPr>
            <a:r>
              <a:rPr lang="zh-TW" altLang="en-US" sz="4000" b="1" dirty="0">
                <a:latin typeface="微軟正黑體" panose="020B0604030504040204" pitchFamily="34" charset="-120"/>
                <a:ea typeface="微軟正黑體" panose="020B0604030504040204" pitchFamily="34" charset="-120"/>
              </a:rPr>
              <a:t>機器使用過程中產生的雷射光線</a:t>
            </a:r>
            <a:r>
              <a:rPr lang="zh-TW" altLang="en-US" sz="4000" b="1" dirty="0">
                <a:solidFill>
                  <a:srgbClr val="C00000"/>
                </a:solidFill>
                <a:latin typeface="微軟正黑體" panose="020B0604030504040204" pitchFamily="34" charset="-120"/>
                <a:ea typeface="微軟正黑體" panose="020B0604030504040204" pitchFamily="34" charset="-120"/>
              </a:rPr>
              <a:t>溫度</a:t>
            </a:r>
            <a:r>
              <a:rPr lang="zh-TW" altLang="en-US" sz="4000" b="1" dirty="0">
                <a:latin typeface="微軟正黑體" panose="020B0604030504040204" pitchFamily="34" charset="-120"/>
                <a:ea typeface="微軟正黑體" panose="020B0604030504040204" pitchFamily="34" charset="-120"/>
              </a:rPr>
              <a:t>非常</a:t>
            </a:r>
            <a:r>
              <a:rPr lang="zh-TW" altLang="en-US" sz="4000" b="1" dirty="0">
                <a:solidFill>
                  <a:srgbClr val="C00000"/>
                </a:solidFill>
                <a:latin typeface="微軟正黑體" panose="020B0604030504040204" pitchFamily="34" charset="-120"/>
                <a:ea typeface="微軟正黑體" panose="020B0604030504040204" pitchFamily="34" charset="-120"/>
              </a:rPr>
              <a:t>高</a:t>
            </a:r>
            <a:endParaRPr lang="en-US" altLang="zh-TW" sz="4000" b="1" dirty="0">
              <a:solidFill>
                <a:srgbClr val="C00000"/>
              </a:solidFill>
              <a:latin typeface="微軟正黑體" panose="020B0604030504040204" pitchFamily="34" charset="-120"/>
              <a:ea typeface="微軟正黑體" panose="020B0604030504040204" pitchFamily="34" charset="-120"/>
            </a:endParaRPr>
          </a:p>
          <a:p>
            <a:pPr marL="571500" indent="-571500">
              <a:lnSpc>
                <a:spcPct val="150000"/>
              </a:lnSpc>
              <a:buClr>
                <a:srgbClr val="FFC000"/>
              </a:buClr>
              <a:buBlip>
                <a:blip r:embed="rId3"/>
              </a:buBlip>
            </a:pPr>
            <a:r>
              <a:rPr lang="zh-TW" altLang="en-US" sz="4000" b="1" dirty="0">
                <a:latin typeface="微軟正黑體" panose="020B0604030504040204" pitchFamily="34" charset="-120"/>
                <a:ea typeface="微軟正黑體" panose="020B0604030504040204" pitchFamily="34" charset="-120"/>
              </a:rPr>
              <a:t>請</a:t>
            </a:r>
            <a:r>
              <a:rPr lang="zh-TW" altLang="en-US" sz="4000" b="1" dirty="0">
                <a:solidFill>
                  <a:srgbClr val="C00000"/>
                </a:solidFill>
                <a:latin typeface="微軟正黑體" panose="020B0604030504040204" pitchFamily="34" charset="-120"/>
                <a:ea typeface="微軟正黑體" panose="020B0604030504040204" pitchFamily="34" charset="-120"/>
              </a:rPr>
              <a:t>不要</a:t>
            </a:r>
            <a:r>
              <a:rPr lang="zh-TW" altLang="en-US" sz="4000" b="1" dirty="0">
                <a:latin typeface="微軟正黑體" panose="020B0604030504040204" pitchFamily="34" charset="-120"/>
                <a:ea typeface="微軟正黑體" panose="020B0604030504040204" pitchFamily="34" charset="-120"/>
              </a:rPr>
              <a:t>以手</a:t>
            </a:r>
            <a:r>
              <a:rPr lang="zh-TW" altLang="en-US" sz="4000" b="1" dirty="0">
                <a:solidFill>
                  <a:srgbClr val="C00000"/>
                </a:solidFill>
                <a:latin typeface="微軟正黑體" panose="020B0604030504040204" pitchFamily="34" charset="-120"/>
                <a:ea typeface="微軟正黑體" panose="020B0604030504040204" pitchFamily="34" charset="-120"/>
              </a:rPr>
              <a:t>觸碰</a:t>
            </a:r>
            <a:r>
              <a:rPr lang="zh-TW" altLang="en-US" sz="4000" b="1" dirty="0">
                <a:latin typeface="微軟正黑體" panose="020B0604030504040204" pitchFamily="34" charset="-120"/>
                <a:ea typeface="微軟正黑體" panose="020B0604030504040204" pitchFamily="34" charset="-120"/>
              </a:rPr>
              <a:t>雷射光線</a:t>
            </a:r>
            <a:endParaRPr lang="en-US" altLang="zh-TW" sz="4000" b="1" dirty="0">
              <a:latin typeface="微軟正黑體" panose="020B0604030504040204" pitchFamily="34" charset="-120"/>
              <a:ea typeface="微軟正黑體" panose="020B0604030504040204" pitchFamily="34" charset="-120"/>
            </a:endParaRPr>
          </a:p>
          <a:p>
            <a:pPr marL="571500" indent="-571500">
              <a:lnSpc>
                <a:spcPct val="150000"/>
              </a:lnSpc>
              <a:buClr>
                <a:srgbClr val="FFC000"/>
              </a:buClr>
              <a:buBlip>
                <a:blip r:embed="rId3"/>
              </a:buBlip>
            </a:pPr>
            <a:r>
              <a:rPr lang="zh-TW" altLang="en-US" sz="4000" b="1" dirty="0">
                <a:solidFill>
                  <a:srgbClr val="C00000"/>
                </a:solidFill>
                <a:latin typeface="微軟正黑體" panose="020B0604030504040204" pitchFamily="34" charset="-120"/>
                <a:ea typeface="微軟正黑體" panose="020B0604030504040204" pitchFamily="34" charset="-120"/>
              </a:rPr>
              <a:t>配戴</a:t>
            </a:r>
            <a:r>
              <a:rPr lang="zh-TW" altLang="en-US" sz="4000" b="1" dirty="0">
                <a:latin typeface="微軟正黑體" panose="020B0604030504040204" pitchFamily="34" charset="-120"/>
                <a:ea typeface="微軟正黑體" panose="020B0604030504040204" pitchFamily="34" charset="-120"/>
              </a:rPr>
              <a:t>雷射</a:t>
            </a:r>
            <a:r>
              <a:rPr lang="zh-TW" altLang="en-US" sz="4000" b="1" dirty="0">
                <a:solidFill>
                  <a:srgbClr val="C00000"/>
                </a:solidFill>
                <a:latin typeface="微軟正黑體" panose="020B0604030504040204" pitchFamily="34" charset="-120"/>
                <a:ea typeface="微軟正黑體" panose="020B0604030504040204" pitchFamily="34" charset="-120"/>
              </a:rPr>
              <a:t>護目鏡</a:t>
            </a:r>
            <a:r>
              <a:rPr lang="zh-TW" altLang="en-US" sz="4000" b="1" dirty="0">
                <a:latin typeface="微軟正黑體" panose="020B0604030504040204" pitchFamily="34" charset="-120"/>
                <a:ea typeface="微軟正黑體" panose="020B0604030504040204" pitchFamily="34" charset="-120"/>
              </a:rPr>
              <a:t>保護，避免眼睛受傷</a:t>
            </a:r>
            <a:endParaRPr lang="zh-TW" altLang="en-US" sz="4000" dirty="0"/>
          </a:p>
        </p:txBody>
      </p:sp>
      <p:pic>
        <p:nvPicPr>
          <p:cNvPr id="4" name="圖片 3">
            <a:extLst>
              <a:ext uri="{FF2B5EF4-FFF2-40B4-BE49-F238E27FC236}">
                <a16:creationId xmlns:a16="http://schemas.microsoft.com/office/drawing/2014/main" id="{E09A904C-78B5-761C-58B9-0979D976DA30}"/>
              </a:ext>
            </a:extLst>
          </p:cNvPr>
          <p:cNvPicPr>
            <a:picLocks noChangeAspect="1"/>
          </p:cNvPicPr>
          <p:nvPr/>
        </p:nvPicPr>
        <p:blipFill rotWithShape="1">
          <a:blip r:embed="rId4">
            <a:extLst>
              <a:ext uri="{28A0092B-C50C-407E-A947-70E740481C1C}">
                <a14:useLocalDpi xmlns:a14="http://schemas.microsoft.com/office/drawing/2010/main" val="0"/>
              </a:ext>
            </a:extLst>
          </a:blip>
          <a:srcRect t="2520" b="27296"/>
          <a:stretch/>
        </p:blipFill>
        <p:spPr>
          <a:xfrm>
            <a:off x="519499" y="4445408"/>
            <a:ext cx="4954610" cy="4638533"/>
          </a:xfrm>
          <a:prstGeom prst="rect">
            <a:avLst/>
          </a:prstGeom>
          <a:solidFill>
            <a:srgbClr val="FFFFFF">
              <a:shade val="85000"/>
            </a:srgbClr>
          </a:solidFill>
          <a:ln w="3175" cap="sq">
            <a:solidFill>
              <a:srgbClr val="414D35"/>
            </a:solidFill>
            <a:miter lim="800000"/>
          </a:ln>
          <a:effectLst>
            <a:outerShdw blurRad="266700" dist="63500" dir="2700000" algn="tl" rotWithShape="0">
              <a:prstClr val="black">
                <a:alpha val="63000"/>
              </a:prstClr>
            </a:outerShdw>
          </a:effectLst>
          <a:scene3d>
            <a:camera prst="orthographicFront"/>
            <a:lightRig rig="twoPt" dir="t">
              <a:rot lat="0" lon="0" rev="7200000"/>
            </a:lightRig>
          </a:scene3d>
          <a:sp3d>
            <a:bevelT w="25400" h="19050"/>
            <a:contourClr>
              <a:srgbClr val="FFFFFF"/>
            </a:contourClr>
          </a:sp3d>
        </p:spPr>
      </p:pic>
      <p:pic>
        <p:nvPicPr>
          <p:cNvPr id="13" name="圖片 12">
            <a:extLst>
              <a:ext uri="{FF2B5EF4-FFF2-40B4-BE49-F238E27FC236}">
                <a16:creationId xmlns:a16="http://schemas.microsoft.com/office/drawing/2014/main" id="{DA4372AD-31C2-EACB-34EC-DA28E4D01D83}"/>
              </a:ext>
            </a:extLst>
          </p:cNvPr>
          <p:cNvPicPr>
            <a:picLocks noChangeAspect="1"/>
          </p:cNvPicPr>
          <p:nvPr/>
        </p:nvPicPr>
        <p:blipFill rotWithShape="1">
          <a:blip r:embed="rId5">
            <a:extLst>
              <a:ext uri="{28A0092B-C50C-407E-A947-70E740481C1C}">
                <a14:useLocalDpi xmlns:a14="http://schemas.microsoft.com/office/drawing/2010/main" val="0"/>
              </a:ext>
            </a:extLst>
          </a:blip>
          <a:srcRect b="29817"/>
          <a:stretch/>
        </p:blipFill>
        <p:spPr>
          <a:xfrm>
            <a:off x="6762027" y="4445408"/>
            <a:ext cx="4903814" cy="4590977"/>
          </a:xfrm>
          <a:prstGeom prst="rect">
            <a:avLst/>
          </a:prstGeom>
          <a:solidFill>
            <a:srgbClr val="FFFFFF">
              <a:shade val="85000"/>
            </a:srgbClr>
          </a:solidFill>
          <a:ln w="3175" cap="sq">
            <a:solidFill>
              <a:srgbClr val="414D35"/>
            </a:solidFill>
            <a:miter lim="800000"/>
          </a:ln>
          <a:effectLst>
            <a:outerShdw blurRad="266700" dist="63500" dir="2700000" algn="tl" rotWithShape="0">
              <a:prstClr val="black">
                <a:alpha val="63000"/>
              </a:prstClr>
            </a:outerShdw>
          </a:effectLst>
          <a:scene3d>
            <a:camera prst="orthographicFront"/>
            <a:lightRig rig="twoPt" dir="t">
              <a:rot lat="0" lon="0" rev="7200000"/>
            </a:lightRig>
          </a:scene3d>
          <a:sp3d>
            <a:bevelT w="25400" h="19050"/>
            <a:contourClr>
              <a:srgbClr val="FFFFFF"/>
            </a:contourClr>
          </a:sp3d>
        </p:spPr>
      </p:pic>
      <p:pic>
        <p:nvPicPr>
          <p:cNvPr id="27" name="圖片 26">
            <a:extLst>
              <a:ext uri="{FF2B5EF4-FFF2-40B4-BE49-F238E27FC236}">
                <a16:creationId xmlns:a16="http://schemas.microsoft.com/office/drawing/2014/main" id="{8D618C05-B573-628D-E12E-46DEC8CB6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0036" y="7281081"/>
            <a:ext cx="2362010" cy="2320119"/>
          </a:xfrm>
          <a:prstGeom prst="rect">
            <a:avLst/>
          </a:prstGeom>
        </p:spPr>
      </p:pic>
      <p:pic>
        <p:nvPicPr>
          <p:cNvPr id="29" name="圖片 28">
            <a:extLst>
              <a:ext uri="{FF2B5EF4-FFF2-40B4-BE49-F238E27FC236}">
                <a16:creationId xmlns:a16="http://schemas.microsoft.com/office/drawing/2014/main" id="{E16CEF5E-E93F-6738-68F8-FB86143C35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6333" y="7523449"/>
            <a:ext cx="2588278" cy="1959380"/>
          </a:xfrm>
          <a:prstGeom prst="rect">
            <a:avLst/>
          </a:prstGeom>
        </p:spPr>
      </p:pic>
      <p:grpSp>
        <p:nvGrpSpPr>
          <p:cNvPr id="3" name="群組 2">
            <a:extLst>
              <a:ext uri="{FF2B5EF4-FFF2-40B4-BE49-F238E27FC236}">
                <a16:creationId xmlns:a16="http://schemas.microsoft.com/office/drawing/2014/main" id="{CAFD6E99-A097-8468-6CBD-550EB0F09B59}"/>
              </a:ext>
            </a:extLst>
          </p:cNvPr>
          <p:cNvGrpSpPr/>
          <p:nvPr/>
        </p:nvGrpSpPr>
        <p:grpSpPr>
          <a:xfrm>
            <a:off x="11024926" y="-14908"/>
            <a:ext cx="1726192" cy="943210"/>
            <a:chOff x="32524624" y="12808941"/>
            <a:chExt cx="5851008" cy="2966651"/>
          </a:xfrm>
        </p:grpSpPr>
        <p:pic>
          <p:nvPicPr>
            <p:cNvPr id="9" name="圖片 8" descr="一張含有 木製的, 木頭 的圖片&#10;&#10;自動產生的描述">
              <a:extLst>
                <a:ext uri="{FF2B5EF4-FFF2-40B4-BE49-F238E27FC236}">
                  <a16:creationId xmlns:a16="http://schemas.microsoft.com/office/drawing/2014/main" id="{A8DE1FE8-B5ED-23EE-13F1-6825059C7172}"/>
                </a:ext>
              </a:extLst>
            </p:cNvPr>
            <p:cNvPicPr>
              <a:picLocks noChangeAspect="1"/>
            </p:cNvPicPr>
            <p:nvPr/>
          </p:nvPicPr>
          <p:blipFill>
            <a:blip r:embed="rId8">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12" name="群組 11">
              <a:extLst>
                <a:ext uri="{FF2B5EF4-FFF2-40B4-BE49-F238E27FC236}">
                  <a16:creationId xmlns:a16="http://schemas.microsoft.com/office/drawing/2014/main" id="{797B0305-54FE-21DB-603F-05273D61CFA0}"/>
                </a:ext>
              </a:extLst>
            </p:cNvPr>
            <p:cNvGrpSpPr/>
            <p:nvPr/>
          </p:nvGrpSpPr>
          <p:grpSpPr>
            <a:xfrm>
              <a:off x="32929999" y="13228139"/>
              <a:ext cx="4993701" cy="2114689"/>
              <a:chOff x="105821" y="29212075"/>
              <a:chExt cx="4993701" cy="2114689"/>
            </a:xfrm>
          </p:grpSpPr>
          <p:pic>
            <p:nvPicPr>
              <p:cNvPr id="15" name="圖片 14">
                <a:extLst>
                  <a:ext uri="{FF2B5EF4-FFF2-40B4-BE49-F238E27FC236}">
                    <a16:creationId xmlns:a16="http://schemas.microsoft.com/office/drawing/2014/main" id="{F387E2B8-E971-E600-68AB-2F5E1B8295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16" name="圖片 15">
                <a:extLst>
                  <a:ext uri="{FF2B5EF4-FFF2-40B4-BE49-F238E27FC236}">
                    <a16:creationId xmlns:a16="http://schemas.microsoft.com/office/drawing/2014/main" id="{BCC41947-D3DC-76B6-AC78-D176FF08BC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17" name="圖片 16">
                <a:extLst>
                  <a:ext uri="{FF2B5EF4-FFF2-40B4-BE49-F238E27FC236}">
                    <a16:creationId xmlns:a16="http://schemas.microsoft.com/office/drawing/2014/main" id="{A5474805-FC76-D5F1-85CE-CBB67A998F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18" name="圖片 17" descr="一張含有 文字 的圖片&#10;&#10;自動產生的描述">
                <a:extLst>
                  <a:ext uri="{FF2B5EF4-FFF2-40B4-BE49-F238E27FC236}">
                    <a16:creationId xmlns:a16="http://schemas.microsoft.com/office/drawing/2014/main" id="{E256F5A6-B273-859B-D5E1-AD0DA2B48F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20" name="標題 1">
            <a:extLst>
              <a:ext uri="{FF2B5EF4-FFF2-40B4-BE49-F238E27FC236}">
                <a16:creationId xmlns:a16="http://schemas.microsoft.com/office/drawing/2014/main" id="{FB28CD11-DEEA-BA9F-42B9-A9D6F1E82152}"/>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dist">
              <a:lnSpc>
                <a:spcPct val="150000"/>
              </a:lnSpc>
            </a:pPr>
            <a:r>
              <a:rPr lang="zh-TW" altLang="en-US" b="1" spc="-42" dirty="0">
                <a:solidFill>
                  <a:srgbClr val="C00000"/>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警告標語</a:t>
            </a:r>
            <a:endParaRPr lang="en-US" altLang="zh-TW" b="1" spc="-42" dirty="0">
              <a:solidFill>
                <a:srgbClr val="C00000"/>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endParaRPr>
          </a:p>
        </p:txBody>
      </p:sp>
      <p:sp>
        <p:nvSpPr>
          <p:cNvPr id="7" name="投影片編號版面配置區 6">
            <a:extLst>
              <a:ext uri="{FF2B5EF4-FFF2-40B4-BE49-F238E27FC236}">
                <a16:creationId xmlns:a16="http://schemas.microsoft.com/office/drawing/2014/main" id="{59A3E37A-2C75-AEEB-9974-8AA75BBEFEB5}"/>
              </a:ext>
            </a:extLst>
          </p:cNvPr>
          <p:cNvSpPr>
            <a:spLocks noGrp="1"/>
          </p:cNvSpPr>
          <p:nvPr>
            <p:ph type="sldNum" sz="quarter" idx="4"/>
          </p:nvPr>
        </p:nvSpPr>
        <p:spPr/>
        <p:txBody>
          <a:bodyPr/>
          <a:lstStyle/>
          <a:p>
            <a:fld id="{AE596305-2BC3-44D0-8B8A-B0E19B3CB928}" type="slidenum">
              <a:rPr lang="zh-TW" altLang="en-US" smtClean="0"/>
              <a:t>12</a:t>
            </a:fld>
            <a:endParaRPr lang="zh-TW" altLang="en-US"/>
          </a:p>
        </p:txBody>
      </p:sp>
    </p:spTree>
    <p:extLst>
      <p:ext uri="{BB962C8B-B14F-4D97-AF65-F5344CB8AC3E}">
        <p14:creationId xmlns:p14="http://schemas.microsoft.com/office/powerpoint/2010/main" val="16168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37" name="圖片 36">
            <a:extLst>
              <a:ext uri="{FF2B5EF4-FFF2-40B4-BE49-F238E27FC236}">
                <a16:creationId xmlns:a16="http://schemas.microsoft.com/office/drawing/2014/main" id="{3C559711-A73E-6BBE-B555-527A363C4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764" y="-3610032"/>
            <a:ext cx="18077698" cy="18137358"/>
          </a:xfrm>
          <a:prstGeom prst="rect">
            <a:avLst/>
          </a:prstGeom>
        </p:spPr>
      </p:pic>
      <p:grpSp>
        <p:nvGrpSpPr>
          <p:cNvPr id="26" name="群組 25">
            <a:extLst>
              <a:ext uri="{FF2B5EF4-FFF2-40B4-BE49-F238E27FC236}">
                <a16:creationId xmlns:a16="http://schemas.microsoft.com/office/drawing/2014/main" id="{CC6376A3-42D5-1E6D-233B-5CEF1E7CDBB9}"/>
              </a:ext>
            </a:extLst>
          </p:cNvPr>
          <p:cNvGrpSpPr/>
          <p:nvPr/>
        </p:nvGrpSpPr>
        <p:grpSpPr>
          <a:xfrm>
            <a:off x="461270" y="383389"/>
            <a:ext cx="2427607" cy="1164109"/>
            <a:chOff x="832331" y="423146"/>
            <a:chExt cx="2427607" cy="1164109"/>
          </a:xfrm>
        </p:grpSpPr>
        <p:sp>
          <p:nvSpPr>
            <p:cNvPr id="24" name="橢圓 23">
              <a:extLst>
                <a:ext uri="{FF2B5EF4-FFF2-40B4-BE49-F238E27FC236}">
                  <a16:creationId xmlns:a16="http://schemas.microsoft.com/office/drawing/2014/main" id="{1F5ACB81-63F0-FBAC-6953-9B74181CD826}"/>
                </a:ext>
              </a:extLst>
            </p:cNvPr>
            <p:cNvSpPr/>
            <p:nvPr/>
          </p:nvSpPr>
          <p:spPr>
            <a:xfrm>
              <a:off x="832331" y="423146"/>
              <a:ext cx="1164109" cy="1164109"/>
            </a:xfrm>
            <a:prstGeom prst="ellipse">
              <a:avLst/>
            </a:prstGeom>
            <a:solidFill>
              <a:srgbClr val="56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b="1" dirty="0">
                  <a:solidFill>
                    <a:schemeClr val="bg1"/>
                  </a:solidFill>
                  <a:latin typeface="微軟正黑體" panose="020B0604030504040204" pitchFamily="34" charset="-120"/>
                  <a:ea typeface="微軟正黑體" panose="020B0604030504040204" pitchFamily="34" charset="-120"/>
                </a:rPr>
                <a:t>目</a:t>
              </a:r>
              <a:endParaRPr lang="zh-TW" altLang="en-US" sz="6000" dirty="0">
                <a:solidFill>
                  <a:schemeClr val="bg1"/>
                </a:solidFill>
              </a:endParaRPr>
            </a:p>
          </p:txBody>
        </p:sp>
        <p:sp>
          <p:nvSpPr>
            <p:cNvPr id="25" name="橢圓 24">
              <a:extLst>
                <a:ext uri="{FF2B5EF4-FFF2-40B4-BE49-F238E27FC236}">
                  <a16:creationId xmlns:a16="http://schemas.microsoft.com/office/drawing/2014/main" id="{ECCD96AB-610F-3804-AFB4-BE42289DBE95}"/>
                </a:ext>
              </a:extLst>
            </p:cNvPr>
            <p:cNvSpPr/>
            <p:nvPr/>
          </p:nvSpPr>
          <p:spPr>
            <a:xfrm>
              <a:off x="2095829" y="423146"/>
              <a:ext cx="1164109" cy="1164109"/>
            </a:xfrm>
            <a:prstGeom prst="ellipse">
              <a:avLst/>
            </a:prstGeom>
            <a:solidFill>
              <a:srgbClr val="56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b="1" dirty="0">
                  <a:solidFill>
                    <a:schemeClr val="bg1"/>
                  </a:solidFill>
                  <a:latin typeface="微軟正黑體" panose="020B0604030504040204" pitchFamily="34" charset="-120"/>
                  <a:ea typeface="微軟正黑體" panose="020B0604030504040204" pitchFamily="34" charset="-120"/>
                </a:rPr>
                <a:t>錄</a:t>
              </a:r>
              <a:endParaRPr lang="zh-TW" altLang="en-US" sz="6000" dirty="0">
                <a:solidFill>
                  <a:schemeClr val="bg1"/>
                </a:solidFill>
              </a:endParaRPr>
            </a:p>
          </p:txBody>
        </p:sp>
      </p:grpSp>
      <p:grpSp>
        <p:nvGrpSpPr>
          <p:cNvPr id="30" name="群組 29">
            <a:extLst>
              <a:ext uri="{FF2B5EF4-FFF2-40B4-BE49-F238E27FC236}">
                <a16:creationId xmlns:a16="http://schemas.microsoft.com/office/drawing/2014/main" id="{1E7566AC-816D-6841-0F5D-B564B8873D55}"/>
              </a:ext>
            </a:extLst>
          </p:cNvPr>
          <p:cNvGrpSpPr/>
          <p:nvPr/>
        </p:nvGrpSpPr>
        <p:grpSpPr>
          <a:xfrm>
            <a:off x="637236" y="2599400"/>
            <a:ext cx="5245403" cy="5606405"/>
            <a:chOff x="637236" y="2512809"/>
            <a:chExt cx="5245403" cy="5606405"/>
          </a:xfrm>
        </p:grpSpPr>
        <p:sp>
          <p:nvSpPr>
            <p:cNvPr id="21" name="矩形: 圓角 20">
              <a:extLst>
                <a:ext uri="{FF2B5EF4-FFF2-40B4-BE49-F238E27FC236}">
                  <a16:creationId xmlns:a16="http://schemas.microsoft.com/office/drawing/2014/main" id="{F5F7860B-A7EE-E3FF-55E7-C034B314D50C}"/>
                </a:ext>
              </a:extLst>
            </p:cNvPr>
            <p:cNvSpPr/>
            <p:nvPr/>
          </p:nvSpPr>
          <p:spPr>
            <a:xfrm>
              <a:off x="637236" y="3059534"/>
              <a:ext cx="5245403" cy="5059680"/>
            </a:xfrm>
            <a:prstGeom prst="round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4" name="文字方塊 3">
              <a:extLst>
                <a:ext uri="{FF2B5EF4-FFF2-40B4-BE49-F238E27FC236}">
                  <a16:creationId xmlns:a16="http://schemas.microsoft.com/office/drawing/2014/main" id="{164FBE8D-F6E3-A91C-5AC5-BE9FD6FFDAF6}"/>
                </a:ext>
              </a:extLst>
            </p:cNvPr>
            <p:cNvSpPr txBox="1"/>
            <p:nvPr/>
          </p:nvSpPr>
          <p:spPr>
            <a:xfrm>
              <a:off x="1147592" y="3963384"/>
              <a:ext cx="4258016" cy="3251980"/>
            </a:xfrm>
            <a:prstGeom prst="rect">
              <a:avLst/>
            </a:prstGeom>
            <a:noFill/>
            <a:ln>
              <a:noFill/>
            </a:ln>
          </p:spPr>
          <p:txBody>
            <a:bodyPr wrap="square" rtlCol="0">
              <a:spAutoFit/>
            </a:bodyPr>
            <a:lstStyle/>
            <a:p>
              <a:pPr marL="241945" lvl="1" indent="-241945" defTabSz="1204346">
                <a:lnSpc>
                  <a:spcPct val="150000"/>
                </a:lnSpc>
                <a:spcBef>
                  <a:spcPct val="0"/>
                </a:spcBef>
                <a:spcAft>
                  <a:spcPct val="20000"/>
                </a:spcAft>
                <a:buClr>
                  <a:srgbClr val="C00000"/>
                </a:buClr>
                <a:buFont typeface="Wingdings" panose="05000000000000000000" pitchFamily="2" charset="2"/>
                <a:buChar char="ü"/>
              </a:pPr>
              <a:r>
                <a:rPr lang="zh-TW" altLang="en-US" sz="3200" b="1" dirty="0">
                  <a:solidFill>
                    <a:srgbClr val="566646"/>
                  </a:solidFill>
                  <a:latin typeface="微軟正黑體" panose="020B0604030504040204" pitchFamily="34" charset="-120"/>
                  <a:ea typeface="微軟正黑體" panose="020B0604030504040204" pitchFamily="34" charset="-120"/>
                </a:rPr>
                <a:t>雕刻機的比較</a:t>
              </a:r>
              <a:endParaRPr lang="en-US" altLang="zh-TW" sz="3200" b="1" dirty="0">
                <a:solidFill>
                  <a:srgbClr val="566646"/>
                </a:solidFill>
                <a:latin typeface="微軟正黑體" panose="020B0604030504040204" pitchFamily="34" charset="-120"/>
                <a:ea typeface="微軟正黑體" panose="020B0604030504040204" pitchFamily="34" charset="-120"/>
              </a:endParaRPr>
            </a:p>
            <a:p>
              <a:pPr marL="241945" lvl="1" indent="-241945" defTabSz="1204346">
                <a:lnSpc>
                  <a:spcPct val="150000"/>
                </a:lnSpc>
                <a:spcBef>
                  <a:spcPct val="0"/>
                </a:spcBef>
                <a:spcAft>
                  <a:spcPct val="20000"/>
                </a:spcAft>
                <a:buClr>
                  <a:srgbClr val="C00000"/>
                </a:buClr>
                <a:buFont typeface="Wingdings" panose="05000000000000000000" pitchFamily="2" charset="2"/>
                <a:buChar char="ü"/>
              </a:pPr>
              <a:r>
                <a:rPr lang="zh-TW" altLang="en-US" sz="3200" b="1" dirty="0">
                  <a:solidFill>
                    <a:srgbClr val="566646"/>
                  </a:solidFill>
                  <a:latin typeface="微軟正黑體" panose="020B0604030504040204" pitchFamily="34" charset="-120"/>
                  <a:ea typeface="微軟正黑體" panose="020B0604030504040204" pitchFamily="34" charset="-120"/>
                </a:rPr>
                <a:t>切割種類</a:t>
              </a:r>
              <a:endParaRPr lang="en-US" altLang="zh-TW" sz="3200" b="1" dirty="0">
                <a:solidFill>
                  <a:srgbClr val="566646"/>
                </a:solidFill>
                <a:latin typeface="微軟正黑體" panose="020B0604030504040204" pitchFamily="34" charset="-120"/>
                <a:ea typeface="微軟正黑體" panose="020B0604030504040204" pitchFamily="34" charset="-120"/>
              </a:endParaRPr>
            </a:p>
            <a:p>
              <a:pPr marL="241945" lvl="1" indent="-241945" defTabSz="1204346">
                <a:lnSpc>
                  <a:spcPct val="150000"/>
                </a:lnSpc>
                <a:spcBef>
                  <a:spcPct val="0"/>
                </a:spcBef>
                <a:spcAft>
                  <a:spcPct val="20000"/>
                </a:spcAft>
                <a:buClr>
                  <a:srgbClr val="C00000"/>
                </a:buClr>
                <a:buFont typeface="Wingdings" panose="05000000000000000000" pitchFamily="2" charset="2"/>
                <a:buChar char="ü"/>
              </a:pPr>
              <a:r>
                <a:rPr lang="zh-TW" altLang="en-US" sz="3200" b="1" dirty="0">
                  <a:solidFill>
                    <a:srgbClr val="566646"/>
                  </a:solidFill>
                  <a:latin typeface="微軟正黑體" panose="020B0604030504040204" pitchFamily="34" charset="-120"/>
                  <a:ea typeface="微軟正黑體" panose="020B0604030504040204" pitchFamily="34" charset="-120"/>
                </a:rPr>
                <a:t>各材質的呈現</a:t>
              </a:r>
              <a:endParaRPr lang="en-US" altLang="zh-TW" sz="3200" b="1" dirty="0">
                <a:solidFill>
                  <a:srgbClr val="566646"/>
                </a:solidFill>
                <a:latin typeface="微軟正黑體" panose="020B0604030504040204" pitchFamily="34" charset="-120"/>
                <a:ea typeface="微軟正黑體" panose="020B0604030504040204" pitchFamily="34" charset="-120"/>
              </a:endParaRPr>
            </a:p>
            <a:p>
              <a:pPr marL="241945" lvl="1" indent="-241945" defTabSz="1204346">
                <a:lnSpc>
                  <a:spcPct val="150000"/>
                </a:lnSpc>
                <a:spcBef>
                  <a:spcPct val="0"/>
                </a:spcBef>
                <a:spcAft>
                  <a:spcPct val="20000"/>
                </a:spcAft>
                <a:buClr>
                  <a:srgbClr val="C00000"/>
                </a:buClr>
                <a:buFont typeface="Wingdings" panose="05000000000000000000" pitchFamily="2" charset="2"/>
                <a:buChar char="ü"/>
              </a:pPr>
              <a:r>
                <a:rPr lang="zh-TW" altLang="en-US" sz="3200" b="1" dirty="0">
                  <a:solidFill>
                    <a:srgbClr val="566646"/>
                  </a:solidFill>
                  <a:latin typeface="微軟正黑體" panose="020B0604030504040204" pitchFamily="34" charset="-120"/>
                  <a:ea typeface="微軟正黑體" panose="020B0604030504040204" pitchFamily="34" charset="-120"/>
                </a:rPr>
                <a:t>雷射雕刻機的應用</a:t>
              </a:r>
              <a:endParaRPr lang="en-US" altLang="zh-TW" sz="3200" b="1" dirty="0">
                <a:solidFill>
                  <a:srgbClr val="566646"/>
                </a:solidFill>
                <a:latin typeface="微軟正黑體" panose="020B0604030504040204" pitchFamily="34" charset="-120"/>
                <a:ea typeface="微軟正黑體" panose="020B0604030504040204" pitchFamily="34" charset="-120"/>
              </a:endParaRPr>
            </a:p>
          </p:txBody>
        </p:sp>
        <p:sp>
          <p:nvSpPr>
            <p:cNvPr id="27" name="矩形: 圓角 26">
              <a:extLst>
                <a:ext uri="{FF2B5EF4-FFF2-40B4-BE49-F238E27FC236}">
                  <a16:creationId xmlns:a16="http://schemas.microsoft.com/office/drawing/2014/main" id="{81611F0A-9566-89B5-2376-6BEF35B2FA00}"/>
                </a:ext>
              </a:extLst>
            </p:cNvPr>
            <p:cNvSpPr/>
            <p:nvPr/>
          </p:nvSpPr>
          <p:spPr>
            <a:xfrm>
              <a:off x="1844040" y="2512809"/>
              <a:ext cx="2865120" cy="1020005"/>
            </a:xfrm>
            <a:prstGeom prst="roundRect">
              <a:avLst/>
            </a:prstGeom>
            <a:solidFill>
              <a:srgbClr val="56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雷雕機</a:t>
              </a:r>
            </a:p>
          </p:txBody>
        </p:sp>
      </p:grpSp>
      <p:grpSp>
        <p:nvGrpSpPr>
          <p:cNvPr id="29" name="群組 28">
            <a:extLst>
              <a:ext uri="{FF2B5EF4-FFF2-40B4-BE49-F238E27FC236}">
                <a16:creationId xmlns:a16="http://schemas.microsoft.com/office/drawing/2014/main" id="{4DBFCC6E-3439-C971-4D27-91EC9B2BB37E}"/>
              </a:ext>
            </a:extLst>
          </p:cNvPr>
          <p:cNvGrpSpPr/>
          <p:nvPr/>
        </p:nvGrpSpPr>
        <p:grpSpPr>
          <a:xfrm>
            <a:off x="6400800" y="2595110"/>
            <a:ext cx="5845678" cy="5614984"/>
            <a:chOff x="6440510" y="2484539"/>
            <a:chExt cx="5845678" cy="5614984"/>
          </a:xfrm>
        </p:grpSpPr>
        <p:sp>
          <p:nvSpPr>
            <p:cNvPr id="22" name="矩形: 圓角 21">
              <a:extLst>
                <a:ext uri="{FF2B5EF4-FFF2-40B4-BE49-F238E27FC236}">
                  <a16:creationId xmlns:a16="http://schemas.microsoft.com/office/drawing/2014/main" id="{0AC7CABC-8F3F-283C-C057-7A5DB774CED2}"/>
                </a:ext>
              </a:extLst>
            </p:cNvPr>
            <p:cNvSpPr/>
            <p:nvPr/>
          </p:nvSpPr>
          <p:spPr>
            <a:xfrm>
              <a:off x="6440510" y="3039843"/>
              <a:ext cx="5845678" cy="5059680"/>
            </a:xfrm>
            <a:prstGeom prst="roundRect">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141033D2-BED5-19DC-89AF-8A321D0C51C8}"/>
                </a:ext>
              </a:extLst>
            </p:cNvPr>
            <p:cNvSpPr txBox="1"/>
            <p:nvPr/>
          </p:nvSpPr>
          <p:spPr>
            <a:xfrm>
              <a:off x="6760713" y="3939404"/>
              <a:ext cx="5205271" cy="3695179"/>
            </a:xfrm>
            <a:prstGeom prst="rect">
              <a:avLst/>
            </a:prstGeom>
            <a:noFill/>
            <a:ln>
              <a:noFill/>
            </a:ln>
          </p:spPr>
          <p:txBody>
            <a:bodyPr wrap="none" rtlCol="0">
              <a:spAutoFit/>
            </a:bodyPr>
            <a:lstStyle/>
            <a:p>
              <a:pPr lvl="0">
                <a:lnSpc>
                  <a:spcPct val="150000"/>
                </a:lnSpc>
                <a:buClr>
                  <a:srgbClr val="C00000"/>
                </a:buClr>
                <a:buFont typeface="Wingdings" panose="05000000000000000000" pitchFamily="2" charset="2"/>
                <a:buChar char="ü"/>
              </a:pPr>
              <a:r>
                <a:rPr lang="en-US" altLang="zh-TW" sz="3200" b="1" dirty="0" err="1">
                  <a:solidFill>
                    <a:srgbClr val="566646"/>
                  </a:solidFill>
                  <a:latin typeface="微軟正黑體" panose="020B0604030504040204" pitchFamily="34" charset="-120"/>
                  <a:ea typeface="微軟正黑體" panose="020B0604030504040204" pitchFamily="34" charset="-120"/>
                </a:rPr>
                <a:t>Cubiio</a:t>
              </a:r>
              <a:r>
                <a:rPr lang="zh-TW" altLang="en-US" sz="3200" b="1" dirty="0">
                  <a:solidFill>
                    <a:srgbClr val="566646"/>
                  </a:solidFill>
                  <a:latin typeface="微軟正黑體" panose="020B0604030504040204" pitchFamily="34" charset="-120"/>
                  <a:ea typeface="微軟正黑體" panose="020B0604030504040204" pitchFamily="34" charset="-120"/>
                </a:rPr>
                <a:t>雷射雕刻機</a:t>
              </a:r>
              <a:endParaRPr lang="en-US" altLang="zh-TW" sz="3200" b="1" dirty="0">
                <a:solidFill>
                  <a:srgbClr val="566646"/>
                </a:solidFill>
                <a:latin typeface="微軟正黑體" panose="020B0604030504040204" pitchFamily="34" charset="-120"/>
                <a:ea typeface="微軟正黑體" panose="020B0604030504040204" pitchFamily="34" charset="-120"/>
              </a:endParaRPr>
            </a:p>
            <a:p>
              <a:pPr marL="1028700" lvl="1" indent="-571500">
                <a:lnSpc>
                  <a:spcPct val="150000"/>
                </a:lnSpc>
                <a:buFont typeface="Arial" panose="020B0604020202020204" pitchFamily="34" charset="0"/>
                <a:buChar char="•"/>
              </a:pPr>
              <a:r>
                <a:rPr lang="zh-TW" altLang="en-US" sz="3200" b="1" dirty="0">
                  <a:solidFill>
                    <a:srgbClr val="566646"/>
                  </a:solidFill>
                  <a:latin typeface="微軟正黑體" panose="020B0604030504040204" pitchFamily="34" charset="-120"/>
                  <a:ea typeface="微軟正黑體" panose="020B0604030504040204" pitchFamily="34" charset="-120"/>
                </a:rPr>
                <a:t>材質測試</a:t>
              </a:r>
            </a:p>
            <a:p>
              <a:pPr>
                <a:lnSpc>
                  <a:spcPct val="150000"/>
                </a:lnSpc>
                <a:buClr>
                  <a:srgbClr val="C00000"/>
                </a:buClr>
                <a:buFont typeface="Wingdings" panose="05000000000000000000" pitchFamily="2" charset="2"/>
                <a:buChar char="ü"/>
              </a:pPr>
              <a:r>
                <a:rPr lang="en-US" altLang="zh-TW" sz="3200" b="1" dirty="0" err="1">
                  <a:solidFill>
                    <a:srgbClr val="566646"/>
                  </a:solidFill>
                  <a:latin typeface="微軟正黑體" panose="020B0604030504040204" pitchFamily="34" charset="-120"/>
                  <a:ea typeface="微軟正黑體" panose="020B0604030504040204" pitchFamily="34" charset="-120"/>
                </a:rPr>
                <a:t>LaserBot</a:t>
              </a:r>
              <a:r>
                <a:rPr lang="en-US" altLang="zh-TW" sz="3200" b="1" dirty="0">
                  <a:solidFill>
                    <a:srgbClr val="566646"/>
                  </a:solidFill>
                  <a:latin typeface="微軟正黑體" panose="020B0604030504040204" pitchFamily="34" charset="-120"/>
                  <a:ea typeface="微軟正黑體" panose="020B0604030504040204" pitchFamily="34" charset="-120"/>
                </a:rPr>
                <a:t> </a:t>
              </a:r>
              <a:r>
                <a:rPr lang="zh-TW" altLang="en-US" sz="3200" b="1" dirty="0">
                  <a:solidFill>
                    <a:srgbClr val="566646"/>
                  </a:solidFill>
                  <a:latin typeface="微軟正黑體" panose="020B0604030504040204" pitchFamily="34" charset="-120"/>
                  <a:ea typeface="微軟正黑體" panose="020B0604030504040204" pitchFamily="34" charset="-120"/>
                </a:rPr>
                <a:t>桌面雷射雕刻機</a:t>
              </a:r>
            </a:p>
            <a:p>
              <a:pPr marL="1028700" lvl="1" indent="-571500">
                <a:lnSpc>
                  <a:spcPct val="150000"/>
                </a:lnSpc>
                <a:buFont typeface="Arial" panose="020B0604020202020204" pitchFamily="34" charset="0"/>
                <a:buChar char="•"/>
              </a:pPr>
              <a:r>
                <a:rPr lang="zh-TW" altLang="en-US" sz="3200" b="1" dirty="0">
                  <a:solidFill>
                    <a:srgbClr val="566646"/>
                  </a:solidFill>
                  <a:latin typeface="微軟正黑體" panose="020B0604030504040204" pitchFamily="34" charset="-120"/>
                  <a:ea typeface="微軟正黑體" panose="020B0604030504040204" pitchFamily="34" charset="-120"/>
                </a:rPr>
                <a:t>操作原理</a:t>
              </a:r>
            </a:p>
            <a:p>
              <a:pPr marL="1028700" lvl="1" indent="-571500">
                <a:lnSpc>
                  <a:spcPct val="150000"/>
                </a:lnSpc>
                <a:buFont typeface="Arial" panose="020B0604020202020204" pitchFamily="34" charset="0"/>
                <a:buChar char="•"/>
              </a:pPr>
              <a:r>
                <a:rPr lang="zh-TW" altLang="en-US" sz="3200" b="1" dirty="0">
                  <a:solidFill>
                    <a:srgbClr val="566646"/>
                  </a:solidFill>
                  <a:latin typeface="微軟正黑體" panose="020B0604030504040204" pitchFamily="34" charset="-120"/>
                  <a:ea typeface="微軟正黑體" panose="020B0604030504040204" pitchFamily="34" charset="-120"/>
                </a:rPr>
                <a:t>材質測試</a:t>
              </a:r>
            </a:p>
          </p:txBody>
        </p:sp>
        <p:sp>
          <p:nvSpPr>
            <p:cNvPr id="28" name="矩形: 圓角 27">
              <a:extLst>
                <a:ext uri="{FF2B5EF4-FFF2-40B4-BE49-F238E27FC236}">
                  <a16:creationId xmlns:a16="http://schemas.microsoft.com/office/drawing/2014/main" id="{9FFE74D6-A3FD-2A56-F39B-4AA90AACBF72}"/>
                </a:ext>
              </a:extLst>
            </p:cNvPr>
            <p:cNvSpPr/>
            <p:nvPr/>
          </p:nvSpPr>
          <p:spPr>
            <a:xfrm>
              <a:off x="7930789" y="2484539"/>
              <a:ext cx="2865120" cy="1020005"/>
            </a:xfrm>
            <a:prstGeom prst="roundRect">
              <a:avLst/>
            </a:prstGeom>
            <a:solidFill>
              <a:srgbClr val="5666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4000" b="1" dirty="0">
                  <a:solidFill>
                    <a:schemeClr val="bg1"/>
                  </a:solidFill>
                  <a:latin typeface="微軟正黑體" panose="020B0604030504040204" pitchFamily="34" charset="-120"/>
                  <a:ea typeface="微軟正黑體" panose="020B0604030504040204" pitchFamily="34" charset="-120"/>
                </a:rPr>
                <a:t>器材介紹</a:t>
              </a:r>
            </a:p>
          </p:txBody>
        </p:sp>
      </p:grpSp>
      <p:grpSp>
        <p:nvGrpSpPr>
          <p:cNvPr id="19" name="群組 18">
            <a:extLst>
              <a:ext uri="{FF2B5EF4-FFF2-40B4-BE49-F238E27FC236}">
                <a16:creationId xmlns:a16="http://schemas.microsoft.com/office/drawing/2014/main" id="{EFDAE358-E4E7-CF9A-B16E-D61B6FBAB389}"/>
              </a:ext>
            </a:extLst>
          </p:cNvPr>
          <p:cNvGrpSpPr/>
          <p:nvPr/>
        </p:nvGrpSpPr>
        <p:grpSpPr>
          <a:xfrm>
            <a:off x="11024926" y="-14908"/>
            <a:ext cx="1726192" cy="943210"/>
            <a:chOff x="32524624" y="12808941"/>
            <a:chExt cx="5851008" cy="2966651"/>
          </a:xfrm>
        </p:grpSpPr>
        <p:pic>
          <p:nvPicPr>
            <p:cNvPr id="20" name="圖片 19" descr="一張含有 木製的, 木頭 的圖片&#10;&#10;自動產生的描述">
              <a:extLst>
                <a:ext uri="{FF2B5EF4-FFF2-40B4-BE49-F238E27FC236}">
                  <a16:creationId xmlns:a16="http://schemas.microsoft.com/office/drawing/2014/main" id="{AF9B6829-F7F2-026B-393C-E46592D99D05}"/>
                </a:ext>
              </a:extLst>
            </p:cNvPr>
            <p:cNvPicPr>
              <a:picLocks noChangeAspect="1"/>
            </p:cNvPicPr>
            <p:nvPr/>
          </p:nvPicPr>
          <p:blipFill>
            <a:blip r:embed="rId3">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23" name="群組 22">
              <a:extLst>
                <a:ext uri="{FF2B5EF4-FFF2-40B4-BE49-F238E27FC236}">
                  <a16:creationId xmlns:a16="http://schemas.microsoft.com/office/drawing/2014/main" id="{67AE641E-84A6-FD89-4240-8569C7077907}"/>
                </a:ext>
              </a:extLst>
            </p:cNvPr>
            <p:cNvGrpSpPr/>
            <p:nvPr/>
          </p:nvGrpSpPr>
          <p:grpSpPr>
            <a:xfrm>
              <a:off x="32929999" y="13228139"/>
              <a:ext cx="4993701" cy="2114689"/>
              <a:chOff x="105821" y="29212075"/>
              <a:chExt cx="4993701" cy="2114689"/>
            </a:xfrm>
          </p:grpSpPr>
          <p:pic>
            <p:nvPicPr>
              <p:cNvPr id="31" name="圖片 30">
                <a:extLst>
                  <a:ext uri="{FF2B5EF4-FFF2-40B4-BE49-F238E27FC236}">
                    <a16:creationId xmlns:a16="http://schemas.microsoft.com/office/drawing/2014/main" id="{88A8DBEB-B266-C703-1C11-BB43DEE42A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32" name="圖片 31">
                <a:extLst>
                  <a:ext uri="{FF2B5EF4-FFF2-40B4-BE49-F238E27FC236}">
                    <a16:creationId xmlns:a16="http://schemas.microsoft.com/office/drawing/2014/main" id="{0195E2FB-089E-95C4-CA77-3A5DB1E231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33" name="圖片 32">
                <a:extLst>
                  <a:ext uri="{FF2B5EF4-FFF2-40B4-BE49-F238E27FC236}">
                    <a16:creationId xmlns:a16="http://schemas.microsoft.com/office/drawing/2014/main" id="{136A0CD1-F093-CB2C-E05A-064825299C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34" name="圖片 33" descr="一張含有 文字 的圖片&#10;&#10;自動產生的描述">
                <a:extLst>
                  <a:ext uri="{FF2B5EF4-FFF2-40B4-BE49-F238E27FC236}">
                    <a16:creationId xmlns:a16="http://schemas.microsoft.com/office/drawing/2014/main" id="{3ADA4F94-F35C-07D0-A54A-B6A5CC3C70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7" name="投影片編號版面配置區 6">
            <a:extLst>
              <a:ext uri="{FF2B5EF4-FFF2-40B4-BE49-F238E27FC236}">
                <a16:creationId xmlns:a16="http://schemas.microsoft.com/office/drawing/2014/main" id="{2D9516E5-960B-BB0A-AF68-2AB662063EFF}"/>
              </a:ext>
            </a:extLst>
          </p:cNvPr>
          <p:cNvSpPr>
            <a:spLocks noGrp="1"/>
          </p:cNvSpPr>
          <p:nvPr>
            <p:ph type="sldNum" sz="quarter" idx="4"/>
          </p:nvPr>
        </p:nvSpPr>
        <p:spPr/>
        <p:txBody>
          <a:bodyPr/>
          <a:lstStyle/>
          <a:p>
            <a:fld id="{AE596305-2BC3-44D0-8B8A-B0E19B3CB928}" type="slidenum">
              <a:rPr lang="zh-TW" altLang="en-US" smtClean="0"/>
              <a:t>2</a:t>
            </a:fld>
            <a:endParaRPr lang="zh-TW" altLang="en-US"/>
          </a:p>
        </p:txBody>
      </p:sp>
    </p:spTree>
    <p:extLst>
      <p:ext uri="{BB962C8B-B14F-4D97-AF65-F5344CB8AC3E}">
        <p14:creationId xmlns:p14="http://schemas.microsoft.com/office/powerpoint/2010/main" val="3869087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3A7BE572-D72D-AC24-D7D1-D6D0F124AA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464" y="-3610032"/>
            <a:ext cx="18077698" cy="18137358"/>
          </a:xfrm>
          <a:prstGeom prst="rect">
            <a:avLst/>
          </a:prstGeom>
        </p:spPr>
      </p:pic>
      <p:sp>
        <p:nvSpPr>
          <p:cNvPr id="2" name="矩形: 圓角 1">
            <a:extLst>
              <a:ext uri="{FF2B5EF4-FFF2-40B4-BE49-F238E27FC236}">
                <a16:creationId xmlns:a16="http://schemas.microsoft.com/office/drawing/2014/main" id="{0F090E9C-4EA7-3AFE-D33C-1924482EDB75}"/>
              </a:ext>
            </a:extLst>
          </p:cNvPr>
          <p:cNvSpPr/>
          <p:nvPr/>
        </p:nvSpPr>
        <p:spPr>
          <a:xfrm>
            <a:off x="218142" y="1076769"/>
            <a:ext cx="12397303" cy="8141712"/>
          </a:xfrm>
          <a:prstGeom prst="round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descr="一張含有 文字, 皇后 的圖片&#10;&#10;自動產生的描述">
            <a:extLst>
              <a:ext uri="{FF2B5EF4-FFF2-40B4-BE49-F238E27FC236}">
                <a16:creationId xmlns:a16="http://schemas.microsoft.com/office/drawing/2014/main" id="{FC3041E7-3CA4-D4AE-5128-85086E6BD070}"/>
              </a:ext>
            </a:extLst>
          </p:cNvPr>
          <p:cNvPicPr>
            <a:picLocks noChangeAspect="1"/>
          </p:cNvPicPr>
          <p:nvPr/>
        </p:nvPicPr>
        <p:blipFill rotWithShape="1">
          <a:blip r:embed="rId4">
            <a:alphaModFix amt="85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13402" t="36231" r="58723" b="33273"/>
          <a:stretch/>
        </p:blipFill>
        <p:spPr>
          <a:xfrm rot="2911643">
            <a:off x="669406" y="2156841"/>
            <a:ext cx="1940864" cy="2079391"/>
          </a:xfrm>
          <a:prstGeom prst="rect">
            <a:avLst/>
          </a:prstGeom>
        </p:spPr>
      </p:pic>
      <p:pic>
        <p:nvPicPr>
          <p:cNvPr id="28" name="圖片 27" descr="一張含有 文字, 皇后 的圖片&#10;&#10;自動產生的描述">
            <a:extLst>
              <a:ext uri="{FF2B5EF4-FFF2-40B4-BE49-F238E27FC236}">
                <a16:creationId xmlns:a16="http://schemas.microsoft.com/office/drawing/2014/main" id="{DDA3C45A-0A35-A16D-5EFF-E15710B94810}"/>
              </a:ext>
            </a:extLst>
          </p:cNvPr>
          <p:cNvPicPr>
            <a:picLocks noChangeAspect="1"/>
          </p:cNvPicPr>
          <p:nvPr/>
        </p:nvPicPr>
        <p:blipFill rotWithShape="1">
          <a:blip r:embed="rId4">
            <a:alphaModFix amt="85000"/>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rcRect l="13402" t="36231" r="58723" b="33273"/>
          <a:stretch/>
        </p:blipFill>
        <p:spPr>
          <a:xfrm rot="1424300">
            <a:off x="10508881" y="2205919"/>
            <a:ext cx="1940864" cy="2079391"/>
          </a:xfrm>
          <a:prstGeom prst="rect">
            <a:avLst/>
          </a:prstGeom>
        </p:spPr>
      </p:pic>
      <p:sp>
        <p:nvSpPr>
          <p:cNvPr id="24" name="標題 1">
            <a:extLst>
              <a:ext uri="{FF2B5EF4-FFF2-40B4-BE49-F238E27FC236}">
                <a16:creationId xmlns:a16="http://schemas.microsoft.com/office/drawing/2014/main" id="{53777ADD-9CB8-1648-AF64-D61A60A95E33}"/>
              </a:ext>
            </a:extLst>
          </p:cNvPr>
          <p:cNvSpPr txBox="1">
            <a:spLocks/>
          </p:cNvSpPr>
          <p:nvPr/>
        </p:nvSpPr>
        <p:spPr>
          <a:xfrm>
            <a:off x="3202598" y="-31632"/>
            <a:ext cx="639640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dist">
              <a:lnSpc>
                <a:spcPct val="150000"/>
              </a:lnSpc>
            </a:pP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雕刻機比較</a:t>
            </a:r>
          </a:p>
        </p:txBody>
      </p:sp>
      <p:sp>
        <p:nvSpPr>
          <p:cNvPr id="25" name="矩形: 圓角 24">
            <a:extLst>
              <a:ext uri="{FF2B5EF4-FFF2-40B4-BE49-F238E27FC236}">
                <a16:creationId xmlns:a16="http://schemas.microsoft.com/office/drawing/2014/main" id="{1C3319B9-8371-4F37-6D82-7D5F4E3E5F7B}"/>
              </a:ext>
            </a:extLst>
          </p:cNvPr>
          <p:cNvSpPr/>
          <p:nvPr/>
        </p:nvSpPr>
        <p:spPr>
          <a:xfrm>
            <a:off x="657848" y="1586255"/>
            <a:ext cx="896400" cy="2930400"/>
          </a:xfrm>
          <a:prstGeom prst="roundRect">
            <a:avLst/>
          </a:prstGeom>
          <a:noFill/>
          <a:ln w="15875" cap="flat" cmpd="sng" algn="ctr">
            <a:noFill/>
            <a:prstDash val="solid"/>
          </a:ln>
          <a:effectLst/>
        </p:spPr>
        <p:txBody>
          <a:bodyPr spcFirstLastPara="0" vert="eaVert" wrap="square" lIns="154845" tIns="154845" rIns="154845" bIns="154845" numCol="1" spcCol="1270" anchor="ctr" anchorCtr="0">
            <a:noAutofit/>
          </a:bodyPr>
          <a:lstStyle/>
          <a:p>
            <a:pPr algn="dist">
              <a:lnSpc>
                <a:spcPct val="150000"/>
              </a:lnSpc>
            </a:pPr>
            <a:r>
              <a:rPr lang="zh-TW" altLang="en-US" sz="3400" b="1" dirty="0">
                <a:solidFill>
                  <a:schemeClr val="tx2">
                    <a:lumMod val="50000"/>
                  </a:schemeClr>
                </a:solidFill>
                <a:latin typeface="微軟正黑體" panose="020B0604030504040204" pitchFamily="34" charset="-120"/>
                <a:ea typeface="微軟正黑體" panose="020B0604030504040204" pitchFamily="34" charset="-120"/>
              </a:rPr>
              <a:t>雷射雕刻機</a:t>
            </a:r>
          </a:p>
        </p:txBody>
      </p:sp>
      <p:grpSp>
        <p:nvGrpSpPr>
          <p:cNvPr id="115" name="群組 114">
            <a:extLst>
              <a:ext uri="{FF2B5EF4-FFF2-40B4-BE49-F238E27FC236}">
                <a16:creationId xmlns:a16="http://schemas.microsoft.com/office/drawing/2014/main" id="{F1B91AFF-1013-7C82-E123-C3F6F3249CBD}"/>
              </a:ext>
            </a:extLst>
          </p:cNvPr>
          <p:cNvGrpSpPr/>
          <p:nvPr/>
        </p:nvGrpSpPr>
        <p:grpSpPr>
          <a:xfrm>
            <a:off x="393152" y="5346192"/>
            <a:ext cx="5320424" cy="764473"/>
            <a:chOff x="421869" y="4914930"/>
            <a:chExt cx="5320424" cy="764473"/>
          </a:xfrm>
          <a:solidFill>
            <a:schemeClr val="accent1">
              <a:lumMod val="75000"/>
            </a:schemeClr>
          </a:solidFill>
        </p:grpSpPr>
        <p:sp>
          <p:nvSpPr>
            <p:cNvPr id="71" name="矩形: 圓角 70">
              <a:extLst>
                <a:ext uri="{FF2B5EF4-FFF2-40B4-BE49-F238E27FC236}">
                  <a16:creationId xmlns:a16="http://schemas.microsoft.com/office/drawing/2014/main" id="{81EAE1F4-2B57-E5E8-8E8A-66999D42300B}"/>
                </a:ext>
              </a:extLst>
            </p:cNvPr>
            <p:cNvSpPr/>
            <p:nvPr/>
          </p:nvSpPr>
          <p:spPr>
            <a:xfrm>
              <a:off x="421869" y="4914930"/>
              <a:ext cx="1595223" cy="76447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2400" b="1" dirty="0">
                  <a:solidFill>
                    <a:schemeClr val="bg1"/>
                  </a:solidFill>
                  <a:latin typeface="微軟正黑體" panose="020B0604030504040204" pitchFamily="34" charset="-120"/>
                  <a:ea typeface="微軟正黑體" panose="020B0604030504040204" pitchFamily="34" charset="-120"/>
                </a:rPr>
                <a:t>材料種類</a:t>
              </a:r>
            </a:p>
          </p:txBody>
        </p:sp>
        <p:sp>
          <p:nvSpPr>
            <p:cNvPr id="72" name="矩形: 圓角 71">
              <a:extLst>
                <a:ext uri="{FF2B5EF4-FFF2-40B4-BE49-F238E27FC236}">
                  <a16:creationId xmlns:a16="http://schemas.microsoft.com/office/drawing/2014/main" id="{B6B1C7D9-E486-E3B4-FD44-BB580995C485}"/>
                </a:ext>
              </a:extLst>
            </p:cNvPr>
            <p:cNvSpPr/>
            <p:nvPr/>
          </p:nvSpPr>
          <p:spPr>
            <a:xfrm>
              <a:off x="2861932" y="4916435"/>
              <a:ext cx="2880361" cy="75723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2400" b="1" dirty="0">
                  <a:solidFill>
                    <a:schemeClr val="bg1"/>
                  </a:solidFill>
                  <a:latin typeface="微軟正黑體" panose="020B0604030504040204" pitchFamily="34" charset="-120"/>
                  <a:ea typeface="微軟正黑體" panose="020B0604030504040204" pitchFamily="34" charset="-120"/>
                </a:rPr>
                <a:t>適合不透明材質</a:t>
              </a:r>
            </a:p>
          </p:txBody>
        </p:sp>
      </p:grpSp>
      <p:sp>
        <p:nvSpPr>
          <p:cNvPr id="76" name="矩形: 圓角 75">
            <a:extLst>
              <a:ext uri="{FF2B5EF4-FFF2-40B4-BE49-F238E27FC236}">
                <a16:creationId xmlns:a16="http://schemas.microsoft.com/office/drawing/2014/main" id="{B26C19DA-38B2-A7FA-61AA-2CD1D3BEA1C7}"/>
              </a:ext>
            </a:extLst>
          </p:cNvPr>
          <p:cNvSpPr/>
          <p:nvPr/>
        </p:nvSpPr>
        <p:spPr>
          <a:xfrm>
            <a:off x="11684488" y="1682798"/>
            <a:ext cx="896633" cy="2929408"/>
          </a:xfrm>
          <a:prstGeom prst="roundRect">
            <a:avLst/>
          </a:prstGeom>
          <a:noFill/>
          <a:ln w="15875" cap="flat" cmpd="sng" algn="ctr">
            <a:noFill/>
            <a:prstDash val="solid"/>
          </a:ln>
          <a:effectLst/>
        </p:spPr>
        <p:txBody>
          <a:bodyPr spcFirstLastPara="0" vert="eaVert" wrap="square" lIns="154845" tIns="154845" rIns="154845" bIns="154845" numCol="1" spcCol="1270" anchor="ctr" anchorCtr="0">
            <a:noAutofit/>
          </a:bodyPr>
          <a:lstStyle/>
          <a:p>
            <a:pPr algn="dist"/>
            <a:r>
              <a:rPr lang="zh-TW" altLang="en-US" sz="3400" b="1" dirty="0">
                <a:solidFill>
                  <a:schemeClr val="tx2">
                    <a:lumMod val="50000"/>
                  </a:schemeClr>
                </a:solidFill>
                <a:latin typeface="微軟正黑體" panose="020B0604030504040204" pitchFamily="34" charset="-120"/>
                <a:ea typeface="微軟正黑體" panose="020B0604030504040204" pitchFamily="34" charset="-120"/>
              </a:rPr>
              <a:t>機械雕刻機</a:t>
            </a:r>
          </a:p>
        </p:txBody>
      </p:sp>
      <p:grpSp>
        <p:nvGrpSpPr>
          <p:cNvPr id="116" name="群組 115">
            <a:extLst>
              <a:ext uri="{FF2B5EF4-FFF2-40B4-BE49-F238E27FC236}">
                <a16:creationId xmlns:a16="http://schemas.microsoft.com/office/drawing/2014/main" id="{7A3B1D19-788E-535E-3AC9-82243ED04DAD}"/>
              </a:ext>
            </a:extLst>
          </p:cNvPr>
          <p:cNvGrpSpPr/>
          <p:nvPr/>
        </p:nvGrpSpPr>
        <p:grpSpPr>
          <a:xfrm>
            <a:off x="6209549" y="5340460"/>
            <a:ext cx="6256953" cy="764473"/>
            <a:chOff x="3370956" y="4263658"/>
            <a:chExt cx="5711380" cy="764473"/>
          </a:xfrm>
          <a:solidFill>
            <a:srgbClr val="D9725D"/>
          </a:solidFill>
        </p:grpSpPr>
        <p:sp>
          <p:nvSpPr>
            <p:cNvPr id="97" name="箭號: 向右 96">
              <a:extLst>
                <a:ext uri="{FF2B5EF4-FFF2-40B4-BE49-F238E27FC236}">
                  <a16:creationId xmlns:a16="http://schemas.microsoft.com/office/drawing/2014/main" id="{CDBB6B7E-FD92-2933-27D9-E91DC12878C3}"/>
                </a:ext>
              </a:extLst>
            </p:cNvPr>
            <p:cNvSpPr/>
            <p:nvPr/>
          </p:nvSpPr>
          <p:spPr>
            <a:xfrm>
              <a:off x="5096927" y="4393034"/>
              <a:ext cx="403257" cy="505720"/>
            </a:xfrm>
            <a:prstGeom prst="rightArrow">
              <a:avLst/>
            </a:prstGeom>
            <a:grpFill/>
            <a:ln>
              <a:solidFill>
                <a:srgbClr val="C4D9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98" name="矩形: 圓角 97">
              <a:extLst>
                <a:ext uri="{FF2B5EF4-FFF2-40B4-BE49-F238E27FC236}">
                  <a16:creationId xmlns:a16="http://schemas.microsoft.com/office/drawing/2014/main" id="{0C7EABBC-681C-AE06-40CD-B08E4491CF8E}"/>
                </a:ext>
              </a:extLst>
            </p:cNvPr>
            <p:cNvSpPr/>
            <p:nvPr/>
          </p:nvSpPr>
          <p:spPr>
            <a:xfrm>
              <a:off x="3370956" y="4263658"/>
              <a:ext cx="1565657" cy="76447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2400" b="1" dirty="0">
                  <a:solidFill>
                    <a:schemeClr val="bg1"/>
                  </a:solidFill>
                  <a:latin typeface="微軟正黑體" panose="020B0604030504040204" pitchFamily="34" charset="-120"/>
                  <a:ea typeface="微軟正黑體" panose="020B0604030504040204" pitchFamily="34" charset="-120"/>
                </a:rPr>
                <a:t>材料種類</a:t>
              </a:r>
            </a:p>
          </p:txBody>
        </p:sp>
        <p:sp>
          <p:nvSpPr>
            <p:cNvPr id="99" name="矩形: 圓角 98">
              <a:extLst>
                <a:ext uri="{FF2B5EF4-FFF2-40B4-BE49-F238E27FC236}">
                  <a16:creationId xmlns:a16="http://schemas.microsoft.com/office/drawing/2014/main" id="{C4D6739D-44EA-A96A-25AA-F7210FF90B7A}"/>
                </a:ext>
              </a:extLst>
            </p:cNvPr>
            <p:cNvSpPr/>
            <p:nvPr/>
          </p:nvSpPr>
          <p:spPr>
            <a:xfrm>
              <a:off x="5660498" y="4263658"/>
              <a:ext cx="3421838" cy="76447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2400" b="1" dirty="0">
                  <a:solidFill>
                    <a:schemeClr val="bg1"/>
                  </a:solidFill>
                  <a:latin typeface="微軟正黑體" panose="020B0604030504040204" pitchFamily="34" charset="-120"/>
                  <a:ea typeface="微軟正黑體" panose="020B0604030504040204" pitchFamily="34" charset="-120"/>
                </a:rPr>
                <a:t>適合金屬、石材等硬材質</a:t>
              </a:r>
            </a:p>
          </p:txBody>
        </p:sp>
      </p:grpSp>
      <p:grpSp>
        <p:nvGrpSpPr>
          <p:cNvPr id="114" name="群組 113">
            <a:extLst>
              <a:ext uri="{FF2B5EF4-FFF2-40B4-BE49-F238E27FC236}">
                <a16:creationId xmlns:a16="http://schemas.microsoft.com/office/drawing/2014/main" id="{97F6B995-CCA9-E2F9-3E1F-AA7604895388}"/>
              </a:ext>
            </a:extLst>
          </p:cNvPr>
          <p:cNvGrpSpPr/>
          <p:nvPr/>
        </p:nvGrpSpPr>
        <p:grpSpPr>
          <a:xfrm>
            <a:off x="425598" y="6506291"/>
            <a:ext cx="11451126" cy="2017368"/>
            <a:chOff x="462514" y="7413303"/>
            <a:chExt cx="9268085" cy="1632776"/>
          </a:xfrm>
        </p:grpSpPr>
        <p:sp>
          <p:nvSpPr>
            <p:cNvPr id="67" name="箭號: 向右 66">
              <a:extLst>
                <a:ext uri="{FF2B5EF4-FFF2-40B4-BE49-F238E27FC236}">
                  <a16:creationId xmlns:a16="http://schemas.microsoft.com/office/drawing/2014/main" id="{872536C2-6556-15E0-ED6C-F0300202DE54}"/>
                </a:ext>
              </a:extLst>
            </p:cNvPr>
            <p:cNvSpPr/>
            <p:nvPr/>
          </p:nvSpPr>
          <p:spPr>
            <a:xfrm>
              <a:off x="4956027" y="7483640"/>
              <a:ext cx="510870" cy="623798"/>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68" name="矩形: 圓角 67">
              <a:extLst>
                <a:ext uri="{FF2B5EF4-FFF2-40B4-BE49-F238E27FC236}">
                  <a16:creationId xmlns:a16="http://schemas.microsoft.com/office/drawing/2014/main" id="{747DEC79-4905-FDAC-8AAE-69854F9DFEE8}"/>
                </a:ext>
              </a:extLst>
            </p:cNvPr>
            <p:cNvSpPr/>
            <p:nvPr/>
          </p:nvSpPr>
          <p:spPr>
            <a:xfrm>
              <a:off x="3124102" y="7413303"/>
              <a:ext cx="1595223" cy="764473"/>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雕刻精度</a:t>
              </a:r>
            </a:p>
          </p:txBody>
        </p:sp>
        <p:sp>
          <p:nvSpPr>
            <p:cNvPr id="69" name="矩形: 圓角 68">
              <a:extLst>
                <a:ext uri="{FF2B5EF4-FFF2-40B4-BE49-F238E27FC236}">
                  <a16:creationId xmlns:a16="http://schemas.microsoft.com/office/drawing/2014/main" id="{60534F78-BC81-B77F-6159-D70AD928F2E1}"/>
                </a:ext>
              </a:extLst>
            </p:cNvPr>
            <p:cNvSpPr/>
            <p:nvPr/>
          </p:nvSpPr>
          <p:spPr>
            <a:xfrm>
              <a:off x="5603559" y="7413303"/>
              <a:ext cx="2898372" cy="764473"/>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實現較精細的圖案</a:t>
              </a:r>
            </a:p>
          </p:txBody>
        </p:sp>
        <p:sp>
          <p:nvSpPr>
            <p:cNvPr id="73" name="箭號: 向右 72">
              <a:extLst>
                <a:ext uri="{FF2B5EF4-FFF2-40B4-BE49-F238E27FC236}">
                  <a16:creationId xmlns:a16="http://schemas.microsoft.com/office/drawing/2014/main" id="{8D044FD2-FF24-3A7F-864B-7BB580638FC7}"/>
                </a:ext>
              </a:extLst>
            </p:cNvPr>
            <p:cNvSpPr/>
            <p:nvPr/>
          </p:nvSpPr>
          <p:spPr>
            <a:xfrm>
              <a:off x="4956027" y="8312798"/>
              <a:ext cx="510870" cy="623798"/>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3200"/>
            </a:p>
          </p:txBody>
        </p:sp>
        <p:sp>
          <p:nvSpPr>
            <p:cNvPr id="74" name="矩形: 圓角 73">
              <a:extLst>
                <a:ext uri="{FF2B5EF4-FFF2-40B4-BE49-F238E27FC236}">
                  <a16:creationId xmlns:a16="http://schemas.microsoft.com/office/drawing/2014/main" id="{C5F6A9A6-AC0A-33BB-5A65-8C5117F6DA63}"/>
                </a:ext>
              </a:extLst>
            </p:cNvPr>
            <p:cNvSpPr/>
            <p:nvPr/>
          </p:nvSpPr>
          <p:spPr>
            <a:xfrm>
              <a:off x="3124102" y="8242461"/>
              <a:ext cx="1595223" cy="764473"/>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雕刻速度</a:t>
              </a:r>
            </a:p>
          </p:txBody>
        </p:sp>
        <p:sp>
          <p:nvSpPr>
            <p:cNvPr id="75" name="矩形: 圓角 74">
              <a:extLst>
                <a:ext uri="{FF2B5EF4-FFF2-40B4-BE49-F238E27FC236}">
                  <a16:creationId xmlns:a16="http://schemas.microsoft.com/office/drawing/2014/main" id="{EE7A9BF0-8807-6468-D088-6C43051F70AB}"/>
                </a:ext>
              </a:extLst>
            </p:cNvPr>
            <p:cNvSpPr/>
            <p:nvPr/>
          </p:nvSpPr>
          <p:spPr>
            <a:xfrm>
              <a:off x="5603559" y="8242461"/>
              <a:ext cx="4127040" cy="764473"/>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74222">
                <a:defRPr/>
              </a:pPr>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不同的強度與切割物品的</a:t>
              </a:r>
              <a:endParaRPr lang="en-US" altLang="zh-TW" sz="3200" b="1" dirty="0">
                <a:solidFill>
                  <a:schemeClr val="accent6">
                    <a:lumMod val="50000"/>
                  </a:schemeClr>
                </a:solidFill>
                <a:latin typeface="微軟正黑體" panose="020B0604030504040204" pitchFamily="34" charset="-120"/>
                <a:ea typeface="微軟正黑體" panose="020B0604030504040204" pitchFamily="34" charset="-120"/>
              </a:endParaRPr>
            </a:p>
            <a:p>
              <a:pPr defTabSz="774222">
                <a:defRPr/>
              </a:pPr>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厚度、材質有很大的關係</a:t>
              </a:r>
            </a:p>
          </p:txBody>
        </p:sp>
        <p:sp>
          <p:nvSpPr>
            <p:cNvPr id="105" name="矩形: 圓角 104">
              <a:extLst>
                <a:ext uri="{FF2B5EF4-FFF2-40B4-BE49-F238E27FC236}">
                  <a16:creationId xmlns:a16="http://schemas.microsoft.com/office/drawing/2014/main" id="{53BAB297-F358-5642-9363-66F111FB5780}"/>
                </a:ext>
              </a:extLst>
            </p:cNvPr>
            <p:cNvSpPr/>
            <p:nvPr/>
          </p:nvSpPr>
          <p:spPr>
            <a:xfrm>
              <a:off x="462514" y="7883434"/>
              <a:ext cx="1595223" cy="764473"/>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4222">
                <a:defRPr/>
              </a:pPr>
              <a:r>
                <a:rPr lang="zh-TW" altLang="en-US" sz="3200" b="1" dirty="0">
                  <a:solidFill>
                    <a:schemeClr val="accent6">
                      <a:lumMod val="50000"/>
                    </a:schemeClr>
                  </a:solidFill>
                  <a:latin typeface="微軟正黑體" panose="020B0604030504040204" pitchFamily="34" charset="-120"/>
                  <a:ea typeface="微軟正黑體" panose="020B0604030504040204" pitchFamily="34" charset="-120"/>
                </a:rPr>
                <a:t>共同特性</a:t>
              </a:r>
            </a:p>
          </p:txBody>
        </p:sp>
        <p:sp>
          <p:nvSpPr>
            <p:cNvPr id="107" name="左大括弧 106">
              <a:extLst>
                <a:ext uri="{FF2B5EF4-FFF2-40B4-BE49-F238E27FC236}">
                  <a16:creationId xmlns:a16="http://schemas.microsoft.com/office/drawing/2014/main" id="{E46CF0AC-A16F-F5BE-BBE1-E8E7F7143842}"/>
                </a:ext>
              </a:extLst>
            </p:cNvPr>
            <p:cNvSpPr/>
            <p:nvPr/>
          </p:nvSpPr>
          <p:spPr>
            <a:xfrm>
              <a:off x="2239868" y="7485261"/>
              <a:ext cx="592006" cy="1560818"/>
            </a:xfrm>
            <a:prstGeom prst="leftBrac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3200"/>
            </a:p>
          </p:txBody>
        </p:sp>
      </p:grpSp>
      <p:pic>
        <p:nvPicPr>
          <p:cNvPr id="113" name="圖片 112">
            <a:extLst>
              <a:ext uri="{FF2B5EF4-FFF2-40B4-BE49-F238E27FC236}">
                <a16:creationId xmlns:a16="http://schemas.microsoft.com/office/drawing/2014/main" id="{9AE3C71D-B729-635C-9EFF-C8A1A5947ECB}"/>
              </a:ext>
            </a:extLst>
          </p:cNvPr>
          <p:cNvPicPr>
            <a:picLocks noChangeAspect="1"/>
          </p:cNvPicPr>
          <p:nvPr/>
        </p:nvPicPr>
        <p:blipFill rotWithShape="1">
          <a:blip r:embed="rId6">
            <a:extLst>
              <a:ext uri="{28A0092B-C50C-407E-A947-70E740481C1C}">
                <a14:useLocalDpi xmlns:a14="http://schemas.microsoft.com/office/drawing/2010/main" val="0"/>
              </a:ext>
            </a:extLst>
          </a:blip>
          <a:srcRect l="20794" t="21636" r="20760" b="24138"/>
          <a:stretch/>
        </p:blipFill>
        <p:spPr>
          <a:xfrm>
            <a:off x="4660371" y="2044505"/>
            <a:ext cx="2505160" cy="2169274"/>
          </a:xfrm>
          <a:prstGeom prst="rect">
            <a:avLst/>
          </a:prstGeom>
        </p:spPr>
      </p:pic>
      <p:sp>
        <p:nvSpPr>
          <p:cNvPr id="5" name="箭號: 向右 4">
            <a:extLst>
              <a:ext uri="{FF2B5EF4-FFF2-40B4-BE49-F238E27FC236}">
                <a16:creationId xmlns:a16="http://schemas.microsoft.com/office/drawing/2014/main" id="{760A43DD-A98C-319D-048B-ABC4433F76ED}"/>
              </a:ext>
            </a:extLst>
          </p:cNvPr>
          <p:cNvSpPr/>
          <p:nvPr/>
        </p:nvSpPr>
        <p:spPr>
          <a:xfrm>
            <a:off x="2189906" y="5469836"/>
            <a:ext cx="441778" cy="505720"/>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grpSp>
        <p:nvGrpSpPr>
          <p:cNvPr id="12" name="群組 11">
            <a:extLst>
              <a:ext uri="{FF2B5EF4-FFF2-40B4-BE49-F238E27FC236}">
                <a16:creationId xmlns:a16="http://schemas.microsoft.com/office/drawing/2014/main" id="{3AF3B02B-3DAB-961E-74DF-93722856444C}"/>
              </a:ext>
            </a:extLst>
          </p:cNvPr>
          <p:cNvGrpSpPr/>
          <p:nvPr/>
        </p:nvGrpSpPr>
        <p:grpSpPr>
          <a:xfrm>
            <a:off x="11024926" y="-14908"/>
            <a:ext cx="1726192" cy="943210"/>
            <a:chOff x="32524624" y="12808941"/>
            <a:chExt cx="5851008" cy="2966651"/>
          </a:xfrm>
        </p:grpSpPr>
        <p:pic>
          <p:nvPicPr>
            <p:cNvPr id="13" name="圖片 12" descr="一張含有 木製的, 木頭 的圖片&#10;&#10;自動產生的描述">
              <a:extLst>
                <a:ext uri="{FF2B5EF4-FFF2-40B4-BE49-F238E27FC236}">
                  <a16:creationId xmlns:a16="http://schemas.microsoft.com/office/drawing/2014/main" id="{06762F40-704B-A5E4-3143-6CF7F8DCC0CA}"/>
                </a:ext>
              </a:extLst>
            </p:cNvPr>
            <p:cNvPicPr>
              <a:picLocks noChangeAspect="1"/>
            </p:cNvPicPr>
            <p:nvPr/>
          </p:nvPicPr>
          <p:blipFill>
            <a:blip r:embed="rId7">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14" name="群組 13">
              <a:extLst>
                <a:ext uri="{FF2B5EF4-FFF2-40B4-BE49-F238E27FC236}">
                  <a16:creationId xmlns:a16="http://schemas.microsoft.com/office/drawing/2014/main" id="{EFEAC8A2-E3E2-40F1-66D7-DCDAE14EBC65}"/>
                </a:ext>
              </a:extLst>
            </p:cNvPr>
            <p:cNvGrpSpPr/>
            <p:nvPr/>
          </p:nvGrpSpPr>
          <p:grpSpPr>
            <a:xfrm>
              <a:off x="32929999" y="13228139"/>
              <a:ext cx="4993701" cy="2114689"/>
              <a:chOff x="105821" y="29212075"/>
              <a:chExt cx="4993701" cy="2114689"/>
            </a:xfrm>
          </p:grpSpPr>
          <p:pic>
            <p:nvPicPr>
              <p:cNvPr id="15" name="圖片 14">
                <a:extLst>
                  <a:ext uri="{FF2B5EF4-FFF2-40B4-BE49-F238E27FC236}">
                    <a16:creationId xmlns:a16="http://schemas.microsoft.com/office/drawing/2014/main" id="{48FFF777-BE3F-402B-990E-982482AF2C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16" name="圖片 15">
                <a:extLst>
                  <a:ext uri="{FF2B5EF4-FFF2-40B4-BE49-F238E27FC236}">
                    <a16:creationId xmlns:a16="http://schemas.microsoft.com/office/drawing/2014/main" id="{5425861F-9AE8-EC92-39DD-8801B78F43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17" name="圖片 16">
                <a:extLst>
                  <a:ext uri="{FF2B5EF4-FFF2-40B4-BE49-F238E27FC236}">
                    <a16:creationId xmlns:a16="http://schemas.microsoft.com/office/drawing/2014/main" id="{6661F9D1-FEB1-7CFC-BA6D-D69CC28969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18" name="圖片 17" descr="一張含有 文字 的圖片&#10;&#10;自動產生的描述">
                <a:extLst>
                  <a:ext uri="{FF2B5EF4-FFF2-40B4-BE49-F238E27FC236}">
                    <a16:creationId xmlns:a16="http://schemas.microsoft.com/office/drawing/2014/main" id="{42E1A741-AF28-0DA1-3492-81518E3339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pic>
        <p:nvPicPr>
          <p:cNvPr id="20" name="圖片 19">
            <a:extLst>
              <a:ext uri="{FF2B5EF4-FFF2-40B4-BE49-F238E27FC236}">
                <a16:creationId xmlns:a16="http://schemas.microsoft.com/office/drawing/2014/main" id="{BC7A0481-BDA5-7795-B3B9-69850B513DE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3641" y="1647689"/>
            <a:ext cx="2943650" cy="2956734"/>
          </a:xfrm>
          <a:prstGeom prst="rect">
            <a:avLst/>
          </a:prstGeom>
        </p:spPr>
      </p:pic>
      <p:pic>
        <p:nvPicPr>
          <p:cNvPr id="22" name="圖片 21">
            <a:extLst>
              <a:ext uri="{FF2B5EF4-FFF2-40B4-BE49-F238E27FC236}">
                <a16:creationId xmlns:a16="http://schemas.microsoft.com/office/drawing/2014/main" id="{8BCAA367-F8CB-85F0-244A-1EF6C8AC5C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98611" y="1824207"/>
            <a:ext cx="4316672" cy="2428524"/>
          </a:xfrm>
          <a:prstGeom prst="rect">
            <a:avLst/>
          </a:prstGeom>
        </p:spPr>
      </p:pic>
      <p:sp>
        <p:nvSpPr>
          <p:cNvPr id="7" name="投影片編號版面配置區 6">
            <a:extLst>
              <a:ext uri="{FF2B5EF4-FFF2-40B4-BE49-F238E27FC236}">
                <a16:creationId xmlns:a16="http://schemas.microsoft.com/office/drawing/2014/main" id="{92C862CB-95CA-AE45-E0E4-B055DD1A60DE}"/>
              </a:ext>
            </a:extLst>
          </p:cNvPr>
          <p:cNvSpPr>
            <a:spLocks noGrp="1"/>
          </p:cNvSpPr>
          <p:nvPr>
            <p:ph type="sldNum" sz="quarter" idx="4"/>
          </p:nvPr>
        </p:nvSpPr>
        <p:spPr/>
        <p:txBody>
          <a:bodyPr/>
          <a:lstStyle/>
          <a:p>
            <a:fld id="{AE596305-2BC3-44D0-8B8A-B0E19B3CB928}" type="slidenum">
              <a:rPr lang="zh-TW" altLang="en-US" smtClean="0"/>
              <a:t>3</a:t>
            </a:fld>
            <a:endParaRPr lang="zh-TW" altLang="en-US"/>
          </a:p>
        </p:txBody>
      </p:sp>
    </p:spTree>
    <p:extLst>
      <p:ext uri="{BB962C8B-B14F-4D97-AF65-F5344CB8AC3E}">
        <p14:creationId xmlns:p14="http://schemas.microsoft.com/office/powerpoint/2010/main" val="3802156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102" name="圖片 101">
            <a:extLst>
              <a:ext uri="{FF2B5EF4-FFF2-40B4-BE49-F238E27FC236}">
                <a16:creationId xmlns:a16="http://schemas.microsoft.com/office/drawing/2014/main" id="{D84A0961-9F55-3C26-23A9-7349EC8CE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765488">
            <a:off x="-308752" y="-2349596"/>
            <a:ext cx="14253352" cy="14300392"/>
          </a:xfrm>
          <a:prstGeom prst="rect">
            <a:avLst/>
          </a:prstGeom>
        </p:spPr>
      </p:pic>
      <p:sp>
        <p:nvSpPr>
          <p:cNvPr id="2" name="矩形: 圓角 1">
            <a:extLst>
              <a:ext uri="{FF2B5EF4-FFF2-40B4-BE49-F238E27FC236}">
                <a16:creationId xmlns:a16="http://schemas.microsoft.com/office/drawing/2014/main" id="{9B1B5ECA-0CDB-AC71-FFB7-BD4D748D2385}"/>
              </a:ext>
            </a:extLst>
          </p:cNvPr>
          <p:cNvSpPr/>
          <p:nvPr/>
        </p:nvSpPr>
        <p:spPr>
          <a:xfrm>
            <a:off x="275294" y="1022176"/>
            <a:ext cx="12258879" cy="8329119"/>
          </a:xfrm>
          <a:prstGeom prst="round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9" name="群組 38">
            <a:extLst>
              <a:ext uri="{FF2B5EF4-FFF2-40B4-BE49-F238E27FC236}">
                <a16:creationId xmlns:a16="http://schemas.microsoft.com/office/drawing/2014/main" id="{AC6679F3-E783-2387-A590-0FE8ACC2F90C}"/>
              </a:ext>
            </a:extLst>
          </p:cNvPr>
          <p:cNvGrpSpPr/>
          <p:nvPr/>
        </p:nvGrpSpPr>
        <p:grpSpPr>
          <a:xfrm>
            <a:off x="7139856" y="1106183"/>
            <a:ext cx="4952462" cy="2615110"/>
            <a:chOff x="1167979" y="1834359"/>
            <a:chExt cx="4495922" cy="2557880"/>
          </a:xfrm>
        </p:grpSpPr>
        <p:sp>
          <p:nvSpPr>
            <p:cNvPr id="40" name="矩形: 圓角 39">
              <a:extLst>
                <a:ext uri="{FF2B5EF4-FFF2-40B4-BE49-F238E27FC236}">
                  <a16:creationId xmlns:a16="http://schemas.microsoft.com/office/drawing/2014/main" id="{8F99A43D-2AD6-628E-A89F-EC9C6E0F6E06}"/>
                </a:ext>
              </a:extLst>
            </p:cNvPr>
            <p:cNvSpPr/>
            <p:nvPr/>
          </p:nvSpPr>
          <p:spPr>
            <a:xfrm>
              <a:off x="1815664" y="1834359"/>
              <a:ext cx="3783802" cy="2557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圓角 40">
              <a:extLst>
                <a:ext uri="{FF2B5EF4-FFF2-40B4-BE49-F238E27FC236}">
                  <a16:creationId xmlns:a16="http://schemas.microsoft.com/office/drawing/2014/main" id="{66EDEC80-2975-6F9D-2779-21334E71F4DB}"/>
                </a:ext>
              </a:extLst>
            </p:cNvPr>
            <p:cNvSpPr/>
            <p:nvPr/>
          </p:nvSpPr>
          <p:spPr>
            <a:xfrm>
              <a:off x="1167979" y="1995085"/>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原理</a:t>
              </a:r>
            </a:p>
          </p:txBody>
        </p:sp>
        <p:sp>
          <p:nvSpPr>
            <p:cNvPr id="42" name="矩形: 圓角 41">
              <a:extLst>
                <a:ext uri="{FF2B5EF4-FFF2-40B4-BE49-F238E27FC236}">
                  <a16:creationId xmlns:a16="http://schemas.microsoft.com/office/drawing/2014/main" id="{A7B8B3C7-EAA7-946D-AD68-C3301FD6EDBB}"/>
                </a:ext>
              </a:extLst>
            </p:cNvPr>
            <p:cNvSpPr/>
            <p:nvPr/>
          </p:nvSpPr>
          <p:spPr>
            <a:xfrm>
              <a:off x="2229352" y="1877428"/>
              <a:ext cx="2781880"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以雷射光束畫線</a:t>
              </a:r>
            </a:p>
          </p:txBody>
        </p:sp>
        <p:sp>
          <p:nvSpPr>
            <p:cNvPr id="43" name="矩形: 圓角 42">
              <a:extLst>
                <a:ext uri="{FF2B5EF4-FFF2-40B4-BE49-F238E27FC236}">
                  <a16:creationId xmlns:a16="http://schemas.microsoft.com/office/drawing/2014/main" id="{720356E9-E0E2-34B8-9234-08D0BBAA5541}"/>
                </a:ext>
              </a:extLst>
            </p:cNvPr>
            <p:cNvSpPr/>
            <p:nvPr/>
          </p:nvSpPr>
          <p:spPr>
            <a:xfrm>
              <a:off x="1167979" y="2761024"/>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特色</a:t>
              </a:r>
            </a:p>
          </p:txBody>
        </p:sp>
        <p:sp>
          <p:nvSpPr>
            <p:cNvPr id="44" name="矩形: 圓角 43">
              <a:extLst>
                <a:ext uri="{FF2B5EF4-FFF2-40B4-BE49-F238E27FC236}">
                  <a16:creationId xmlns:a16="http://schemas.microsoft.com/office/drawing/2014/main" id="{00A18892-B316-2B0B-639C-4792C91F9B83}"/>
                </a:ext>
              </a:extLst>
            </p:cNvPr>
            <p:cNvSpPr/>
            <p:nvPr/>
          </p:nvSpPr>
          <p:spPr>
            <a:xfrm>
              <a:off x="2229352" y="2644058"/>
              <a:ext cx="3434549"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速度快，切割斷面光滑</a:t>
              </a:r>
            </a:p>
          </p:txBody>
        </p:sp>
        <p:sp>
          <p:nvSpPr>
            <p:cNvPr id="45" name="矩形: 圓角 44">
              <a:extLst>
                <a:ext uri="{FF2B5EF4-FFF2-40B4-BE49-F238E27FC236}">
                  <a16:creationId xmlns:a16="http://schemas.microsoft.com/office/drawing/2014/main" id="{0E88985E-CA8B-05FF-4164-B7D5A2470F80}"/>
                </a:ext>
              </a:extLst>
            </p:cNvPr>
            <p:cNvSpPr/>
            <p:nvPr/>
          </p:nvSpPr>
          <p:spPr>
            <a:xfrm>
              <a:off x="1167979" y="3540997"/>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差異</a:t>
              </a:r>
            </a:p>
          </p:txBody>
        </p:sp>
        <p:sp>
          <p:nvSpPr>
            <p:cNvPr id="46" name="矩形: 圓角 45">
              <a:extLst>
                <a:ext uri="{FF2B5EF4-FFF2-40B4-BE49-F238E27FC236}">
                  <a16:creationId xmlns:a16="http://schemas.microsoft.com/office/drawing/2014/main" id="{4F064492-9F86-22CA-F4BA-CF06B0029807}"/>
                </a:ext>
              </a:extLst>
            </p:cNvPr>
            <p:cNvSpPr/>
            <p:nvPr/>
          </p:nvSpPr>
          <p:spPr>
            <a:xfrm>
              <a:off x="2229352" y="3410688"/>
              <a:ext cx="3434549"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不切穿，是線條的刻畫</a:t>
              </a:r>
            </a:p>
          </p:txBody>
        </p:sp>
      </p:grpSp>
      <p:pic>
        <p:nvPicPr>
          <p:cNvPr id="99" name="圖片 98">
            <a:extLst>
              <a:ext uri="{FF2B5EF4-FFF2-40B4-BE49-F238E27FC236}">
                <a16:creationId xmlns:a16="http://schemas.microsoft.com/office/drawing/2014/main" id="{767FDCFF-5786-D0B1-6901-FC091AEAF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7720" y="3918829"/>
            <a:ext cx="3484258" cy="2613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圖片 24" descr="一張含有 文字 的圖片&#10;&#10;自動產生的描述">
            <a:extLst>
              <a:ext uri="{FF2B5EF4-FFF2-40B4-BE49-F238E27FC236}">
                <a16:creationId xmlns:a16="http://schemas.microsoft.com/office/drawing/2014/main" id="{E1403D52-46EF-5BF7-433E-C88FFB826C41}"/>
              </a:ext>
            </a:extLst>
          </p:cNvPr>
          <p:cNvPicPr>
            <a:picLocks noChangeAspect="1"/>
          </p:cNvPicPr>
          <p:nvPr/>
        </p:nvPicPr>
        <p:blipFill rotWithShape="1">
          <a:blip r:embed="rId5">
            <a:extLst>
              <a:ext uri="{28A0092B-C50C-407E-A947-70E740481C1C}">
                <a14:useLocalDpi xmlns:a14="http://schemas.microsoft.com/office/drawing/2010/main" val="0"/>
              </a:ext>
            </a:extLst>
          </a:blip>
          <a:srcRect l="19091" t="7179" r="23221" b="3625"/>
          <a:stretch/>
        </p:blipFill>
        <p:spPr>
          <a:xfrm rot="5400000">
            <a:off x="2184244" y="6297112"/>
            <a:ext cx="2702173" cy="3133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4" name="等腰三角形 63">
            <a:extLst>
              <a:ext uri="{FF2B5EF4-FFF2-40B4-BE49-F238E27FC236}">
                <a16:creationId xmlns:a16="http://schemas.microsoft.com/office/drawing/2014/main" id="{F055CCA7-F0D0-0E50-561A-9BF076BBFA1C}"/>
              </a:ext>
            </a:extLst>
          </p:cNvPr>
          <p:cNvSpPr/>
          <p:nvPr/>
        </p:nvSpPr>
        <p:spPr>
          <a:xfrm rot="16200000" flipH="1" flipV="1">
            <a:off x="5999249" y="1949531"/>
            <a:ext cx="720000" cy="720000"/>
          </a:xfrm>
          <a:prstGeom prst="triangle">
            <a:avLst>
              <a:gd name="adj" fmla="val 4756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pic>
        <p:nvPicPr>
          <p:cNvPr id="70" name="圖片 69" descr="一張含有 文字, 文件 的圖片&#10;&#10;自動產生的描述">
            <a:extLst>
              <a:ext uri="{FF2B5EF4-FFF2-40B4-BE49-F238E27FC236}">
                <a16:creationId xmlns:a16="http://schemas.microsoft.com/office/drawing/2014/main" id="{4524907B-72C3-758A-0CCE-5144C86EEACE}"/>
              </a:ext>
            </a:extLst>
          </p:cNvPr>
          <p:cNvPicPr>
            <a:picLocks noChangeAspect="1"/>
          </p:cNvPicPr>
          <p:nvPr/>
        </p:nvPicPr>
        <p:blipFill rotWithShape="1">
          <a:blip r:embed="rId6">
            <a:extLst>
              <a:ext uri="{28A0092B-C50C-407E-A947-70E740481C1C}">
                <a14:useLocalDpi xmlns:a14="http://schemas.microsoft.com/office/drawing/2010/main" val="0"/>
              </a:ext>
            </a:extLst>
          </a:blip>
          <a:srcRect l="37801" t="5831" r="24405" b="1954"/>
          <a:stretch/>
        </p:blipFill>
        <p:spPr>
          <a:xfrm rot="16200000">
            <a:off x="2306882" y="-311620"/>
            <a:ext cx="1538488" cy="5005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標題 1">
            <a:extLst>
              <a:ext uri="{FF2B5EF4-FFF2-40B4-BE49-F238E27FC236}">
                <a16:creationId xmlns:a16="http://schemas.microsoft.com/office/drawing/2014/main" id="{AE9D8A5D-075F-9746-E6CC-B7AC8AED229B}"/>
              </a:ext>
            </a:extLst>
          </p:cNvPr>
          <p:cNvSpPr txBox="1">
            <a:spLocks/>
          </p:cNvSpPr>
          <p:nvPr/>
        </p:nvSpPr>
        <p:spPr>
          <a:xfrm>
            <a:off x="3202598" y="-31632"/>
            <a:ext cx="639640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dist">
              <a:lnSpc>
                <a:spcPct val="150000"/>
              </a:lnSpc>
            </a:pP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切割種類</a:t>
            </a:r>
          </a:p>
        </p:txBody>
      </p:sp>
      <p:grpSp>
        <p:nvGrpSpPr>
          <p:cNvPr id="24" name="群組 23">
            <a:extLst>
              <a:ext uri="{FF2B5EF4-FFF2-40B4-BE49-F238E27FC236}">
                <a16:creationId xmlns:a16="http://schemas.microsoft.com/office/drawing/2014/main" id="{E4757D36-0A02-8137-2725-66863FA42B3D}"/>
              </a:ext>
            </a:extLst>
          </p:cNvPr>
          <p:cNvGrpSpPr/>
          <p:nvPr/>
        </p:nvGrpSpPr>
        <p:grpSpPr>
          <a:xfrm>
            <a:off x="3619401" y="2468707"/>
            <a:ext cx="2249630" cy="824710"/>
            <a:chOff x="10092650" y="4352227"/>
            <a:chExt cx="2249630" cy="824710"/>
          </a:xfrm>
        </p:grpSpPr>
        <p:pic>
          <p:nvPicPr>
            <p:cNvPr id="26" name="圖片 25">
              <a:extLst>
                <a:ext uri="{FF2B5EF4-FFF2-40B4-BE49-F238E27FC236}">
                  <a16:creationId xmlns:a16="http://schemas.microsoft.com/office/drawing/2014/main" id="{366A95C6-8EAA-4FB6-0F26-B1E3D908D8F6}"/>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10092650" y="4352227"/>
              <a:ext cx="2249630" cy="824710"/>
            </a:xfrm>
            <a:prstGeom prst="rect">
              <a:avLst/>
            </a:prstGeom>
          </p:spPr>
        </p:pic>
        <p:sp>
          <p:nvSpPr>
            <p:cNvPr id="27" name="文字方塊 26">
              <a:extLst>
                <a:ext uri="{FF2B5EF4-FFF2-40B4-BE49-F238E27FC236}">
                  <a16:creationId xmlns:a16="http://schemas.microsoft.com/office/drawing/2014/main" id="{08E748F6-E198-C6F7-16E8-7BFF7ACD772F}"/>
                </a:ext>
              </a:extLst>
            </p:cNvPr>
            <p:cNvSpPr txBox="1"/>
            <p:nvPr/>
          </p:nvSpPr>
          <p:spPr>
            <a:xfrm>
              <a:off x="10285343" y="4370071"/>
              <a:ext cx="1765932" cy="707886"/>
            </a:xfrm>
            <a:prstGeom prst="rect">
              <a:avLst/>
            </a:prstGeom>
            <a:noFill/>
          </p:spPr>
          <p:txBody>
            <a:bodyPr wrap="square" anchor="ctr">
              <a:spAutoFit/>
            </a:bodyPr>
            <a:lstStyle>
              <a:defPPr>
                <a:defRPr lang="zh-TW"/>
              </a:defPPr>
              <a:lvl1pPr algn="ctr">
                <a:defRPr sz="10000" b="1">
                  <a:solidFill>
                    <a:srgbClr val="9C6736"/>
                  </a:solidFill>
                  <a:effectLst>
                    <a:innerShdw blurRad="63500" dist="50800" dir="13500000">
                      <a:prstClr val="black">
                        <a:alpha val="50000"/>
                      </a:prstClr>
                    </a:innerShdw>
                  </a:effectLst>
                  <a:latin typeface="標楷體" panose="03000509000000000000" pitchFamily="65" charset="-120"/>
                  <a:ea typeface="標楷體" panose="03000509000000000000" pitchFamily="65" charset="-120"/>
                </a:defRPr>
              </a:lvl1pPr>
            </a:lstStyle>
            <a:p>
              <a:pPr algn="dist"/>
              <a:r>
                <a:rPr lang="en-US" altLang="zh-TW" sz="4000" dirty="0">
                  <a:solidFill>
                    <a:schemeClr val="accent2">
                      <a:lumMod val="50000"/>
                    </a:schemeClr>
                  </a:solidFill>
                </a:rPr>
                <a:t>1.</a:t>
              </a:r>
              <a:r>
                <a:rPr lang="zh-TW" altLang="en-US" sz="4000" dirty="0">
                  <a:solidFill>
                    <a:schemeClr val="accent2">
                      <a:lumMod val="50000"/>
                    </a:schemeClr>
                  </a:solidFill>
                </a:rPr>
                <a:t>走線</a:t>
              </a:r>
            </a:p>
          </p:txBody>
        </p:sp>
      </p:grpSp>
      <p:grpSp>
        <p:nvGrpSpPr>
          <p:cNvPr id="28" name="群組 27">
            <a:extLst>
              <a:ext uri="{FF2B5EF4-FFF2-40B4-BE49-F238E27FC236}">
                <a16:creationId xmlns:a16="http://schemas.microsoft.com/office/drawing/2014/main" id="{523423FD-6944-15B4-836B-52D3FF3C18E1}"/>
              </a:ext>
            </a:extLst>
          </p:cNvPr>
          <p:cNvGrpSpPr/>
          <p:nvPr/>
        </p:nvGrpSpPr>
        <p:grpSpPr>
          <a:xfrm>
            <a:off x="3531212" y="8650732"/>
            <a:ext cx="2249630" cy="824710"/>
            <a:chOff x="10092650" y="4352227"/>
            <a:chExt cx="2249630" cy="824710"/>
          </a:xfrm>
        </p:grpSpPr>
        <p:pic>
          <p:nvPicPr>
            <p:cNvPr id="29" name="圖片 28">
              <a:extLst>
                <a:ext uri="{FF2B5EF4-FFF2-40B4-BE49-F238E27FC236}">
                  <a16:creationId xmlns:a16="http://schemas.microsoft.com/office/drawing/2014/main" id="{C63C0C73-46D9-DF82-1C6C-99FA5D714F7C}"/>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10092650" y="4352227"/>
              <a:ext cx="2249630" cy="824710"/>
            </a:xfrm>
            <a:prstGeom prst="rect">
              <a:avLst/>
            </a:prstGeom>
          </p:spPr>
        </p:pic>
        <p:sp>
          <p:nvSpPr>
            <p:cNvPr id="30" name="文字方塊 29">
              <a:extLst>
                <a:ext uri="{FF2B5EF4-FFF2-40B4-BE49-F238E27FC236}">
                  <a16:creationId xmlns:a16="http://schemas.microsoft.com/office/drawing/2014/main" id="{F597BB97-2EA3-9EB4-539C-F619CFE9564F}"/>
                </a:ext>
              </a:extLst>
            </p:cNvPr>
            <p:cNvSpPr txBox="1"/>
            <p:nvPr/>
          </p:nvSpPr>
          <p:spPr>
            <a:xfrm>
              <a:off x="10197153" y="4370071"/>
              <a:ext cx="1942312" cy="707886"/>
            </a:xfrm>
            <a:prstGeom prst="rect">
              <a:avLst/>
            </a:prstGeom>
            <a:noFill/>
          </p:spPr>
          <p:txBody>
            <a:bodyPr wrap="square" anchor="ctr">
              <a:spAutoFit/>
            </a:bodyPr>
            <a:lstStyle>
              <a:defPPr>
                <a:defRPr lang="zh-TW"/>
              </a:defPPr>
              <a:lvl1pPr algn="ctr">
                <a:defRPr sz="10000" b="1">
                  <a:solidFill>
                    <a:srgbClr val="9C6736"/>
                  </a:solidFill>
                  <a:effectLst>
                    <a:innerShdw blurRad="63500" dist="50800" dir="13500000">
                      <a:prstClr val="black">
                        <a:alpha val="50000"/>
                      </a:prstClr>
                    </a:innerShdw>
                  </a:effectLst>
                  <a:latin typeface="標楷體" panose="03000509000000000000" pitchFamily="65" charset="-120"/>
                  <a:ea typeface="標楷體" panose="03000509000000000000" pitchFamily="65" charset="-120"/>
                </a:defRPr>
              </a:lvl1pPr>
            </a:lstStyle>
            <a:p>
              <a:pPr algn="dist"/>
              <a:r>
                <a:rPr lang="en-US" altLang="zh-TW" sz="4000" dirty="0">
                  <a:solidFill>
                    <a:schemeClr val="accent2">
                      <a:lumMod val="50000"/>
                    </a:schemeClr>
                  </a:solidFill>
                </a:rPr>
                <a:t>3.</a:t>
              </a:r>
              <a:r>
                <a:rPr lang="zh-TW" altLang="en-US" sz="4000" dirty="0">
                  <a:solidFill>
                    <a:schemeClr val="accent2">
                      <a:lumMod val="50000"/>
                    </a:schemeClr>
                  </a:solidFill>
                </a:rPr>
                <a:t>切穿</a:t>
              </a:r>
            </a:p>
          </p:txBody>
        </p:sp>
      </p:grpSp>
      <p:grpSp>
        <p:nvGrpSpPr>
          <p:cNvPr id="31" name="群組 30">
            <a:extLst>
              <a:ext uri="{FF2B5EF4-FFF2-40B4-BE49-F238E27FC236}">
                <a16:creationId xmlns:a16="http://schemas.microsoft.com/office/drawing/2014/main" id="{8E35F404-4D5B-CEAD-CD03-60151BBC188D}"/>
              </a:ext>
            </a:extLst>
          </p:cNvPr>
          <p:cNvGrpSpPr/>
          <p:nvPr/>
        </p:nvGrpSpPr>
        <p:grpSpPr>
          <a:xfrm>
            <a:off x="10158544" y="5959956"/>
            <a:ext cx="2249630" cy="824710"/>
            <a:chOff x="10092650" y="4352227"/>
            <a:chExt cx="2249630" cy="824710"/>
          </a:xfrm>
        </p:grpSpPr>
        <p:pic>
          <p:nvPicPr>
            <p:cNvPr id="32" name="圖片 31">
              <a:extLst>
                <a:ext uri="{FF2B5EF4-FFF2-40B4-BE49-F238E27FC236}">
                  <a16:creationId xmlns:a16="http://schemas.microsoft.com/office/drawing/2014/main" id="{E96AB6C8-3617-5919-E053-41B9D45BB9A6}"/>
                </a:ext>
              </a:extLst>
            </p:cNvPr>
            <p:cNvPicPr>
              <a:picLocks noChangeAspect="1"/>
            </p:cNvPicPr>
            <p:nvPr/>
          </p:nvPicPr>
          <p:blipFill>
            <a:blip r:embed="rId7">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tretch>
              <a:fillRect/>
            </a:stretch>
          </p:blipFill>
          <p:spPr>
            <a:xfrm>
              <a:off x="10092650" y="4352227"/>
              <a:ext cx="2249630" cy="824710"/>
            </a:xfrm>
            <a:prstGeom prst="rect">
              <a:avLst/>
            </a:prstGeom>
          </p:spPr>
        </p:pic>
        <p:sp>
          <p:nvSpPr>
            <p:cNvPr id="33" name="文字方塊 32">
              <a:extLst>
                <a:ext uri="{FF2B5EF4-FFF2-40B4-BE49-F238E27FC236}">
                  <a16:creationId xmlns:a16="http://schemas.microsoft.com/office/drawing/2014/main" id="{AF964621-09C6-8870-B3DB-44F5E7653793}"/>
                </a:ext>
              </a:extLst>
            </p:cNvPr>
            <p:cNvSpPr txBox="1"/>
            <p:nvPr/>
          </p:nvSpPr>
          <p:spPr>
            <a:xfrm>
              <a:off x="10156414" y="4370071"/>
              <a:ext cx="2023790" cy="707886"/>
            </a:xfrm>
            <a:prstGeom prst="rect">
              <a:avLst/>
            </a:prstGeom>
            <a:noFill/>
          </p:spPr>
          <p:txBody>
            <a:bodyPr wrap="square" anchor="ctr">
              <a:spAutoFit/>
            </a:bodyPr>
            <a:lstStyle>
              <a:defPPr>
                <a:defRPr lang="zh-TW"/>
              </a:defPPr>
              <a:lvl1pPr algn="ctr">
                <a:defRPr sz="10000" b="1">
                  <a:solidFill>
                    <a:srgbClr val="9C6736"/>
                  </a:solidFill>
                  <a:effectLst>
                    <a:innerShdw blurRad="63500" dist="50800" dir="13500000">
                      <a:prstClr val="black">
                        <a:alpha val="50000"/>
                      </a:prstClr>
                    </a:innerShdw>
                  </a:effectLst>
                  <a:latin typeface="標楷體" panose="03000509000000000000" pitchFamily="65" charset="-120"/>
                  <a:ea typeface="標楷體" panose="03000509000000000000" pitchFamily="65" charset="-120"/>
                </a:defRPr>
              </a:lvl1pPr>
            </a:lstStyle>
            <a:p>
              <a:pPr algn="dist"/>
              <a:r>
                <a:rPr lang="en-US" altLang="zh-TW" sz="4000" dirty="0">
                  <a:solidFill>
                    <a:schemeClr val="accent2">
                      <a:lumMod val="50000"/>
                    </a:schemeClr>
                  </a:solidFill>
                </a:rPr>
                <a:t>2.</a:t>
              </a:r>
              <a:r>
                <a:rPr lang="zh-TW" altLang="en-US" sz="4000" dirty="0">
                  <a:solidFill>
                    <a:schemeClr val="accent2">
                      <a:lumMod val="50000"/>
                    </a:schemeClr>
                  </a:solidFill>
                </a:rPr>
                <a:t>雕刻</a:t>
              </a:r>
            </a:p>
          </p:txBody>
        </p:sp>
      </p:grpSp>
      <p:sp>
        <p:nvSpPr>
          <p:cNvPr id="34" name="等腰三角形 33">
            <a:extLst>
              <a:ext uri="{FF2B5EF4-FFF2-40B4-BE49-F238E27FC236}">
                <a16:creationId xmlns:a16="http://schemas.microsoft.com/office/drawing/2014/main" id="{8CA4F627-54CD-715C-BFCB-371CF0314581}"/>
              </a:ext>
            </a:extLst>
          </p:cNvPr>
          <p:cNvSpPr/>
          <p:nvPr/>
        </p:nvSpPr>
        <p:spPr>
          <a:xfrm rot="5400000" flipH="1" flipV="1">
            <a:off x="6370741" y="4566486"/>
            <a:ext cx="720000" cy="720000"/>
          </a:xfrm>
          <a:prstGeom prst="triangle">
            <a:avLst>
              <a:gd name="adj" fmla="val 4756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sp>
        <p:nvSpPr>
          <p:cNvPr id="35" name="等腰三角形 34">
            <a:extLst>
              <a:ext uri="{FF2B5EF4-FFF2-40B4-BE49-F238E27FC236}">
                <a16:creationId xmlns:a16="http://schemas.microsoft.com/office/drawing/2014/main" id="{36916AAF-F7A9-A321-1F2C-9E7497242A4D}"/>
              </a:ext>
            </a:extLst>
          </p:cNvPr>
          <p:cNvSpPr/>
          <p:nvPr/>
        </p:nvSpPr>
        <p:spPr>
          <a:xfrm rot="16200000" flipH="1" flipV="1">
            <a:off x="5693585" y="7670248"/>
            <a:ext cx="720000" cy="720000"/>
          </a:xfrm>
          <a:prstGeom prst="triangle">
            <a:avLst>
              <a:gd name="adj" fmla="val 4756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zh-TW" altLang="en-US"/>
          </a:p>
        </p:txBody>
      </p:sp>
      <p:grpSp>
        <p:nvGrpSpPr>
          <p:cNvPr id="36" name="群組 35">
            <a:extLst>
              <a:ext uri="{FF2B5EF4-FFF2-40B4-BE49-F238E27FC236}">
                <a16:creationId xmlns:a16="http://schemas.microsoft.com/office/drawing/2014/main" id="{88E056D8-C447-9EAF-89E7-BC7A15BBC4F5}"/>
              </a:ext>
            </a:extLst>
          </p:cNvPr>
          <p:cNvGrpSpPr/>
          <p:nvPr/>
        </p:nvGrpSpPr>
        <p:grpSpPr>
          <a:xfrm>
            <a:off x="555503" y="3637190"/>
            <a:ext cx="5557561" cy="2615110"/>
            <a:chOff x="1167979" y="1834359"/>
            <a:chExt cx="4495922" cy="2557880"/>
          </a:xfrm>
        </p:grpSpPr>
        <p:sp>
          <p:nvSpPr>
            <p:cNvPr id="37" name="矩形: 圓角 36">
              <a:extLst>
                <a:ext uri="{FF2B5EF4-FFF2-40B4-BE49-F238E27FC236}">
                  <a16:creationId xmlns:a16="http://schemas.microsoft.com/office/drawing/2014/main" id="{9C7E0762-DC85-98F2-6A91-05C460B4562F}"/>
                </a:ext>
              </a:extLst>
            </p:cNvPr>
            <p:cNvSpPr/>
            <p:nvPr/>
          </p:nvSpPr>
          <p:spPr>
            <a:xfrm>
              <a:off x="1815664" y="1834359"/>
              <a:ext cx="3783802" cy="2557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圓角 37">
              <a:extLst>
                <a:ext uri="{FF2B5EF4-FFF2-40B4-BE49-F238E27FC236}">
                  <a16:creationId xmlns:a16="http://schemas.microsoft.com/office/drawing/2014/main" id="{4E26E299-3D29-A405-D9EB-EFC846CC2C60}"/>
                </a:ext>
              </a:extLst>
            </p:cNvPr>
            <p:cNvSpPr/>
            <p:nvPr/>
          </p:nvSpPr>
          <p:spPr>
            <a:xfrm>
              <a:off x="1167979" y="1995085"/>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原理</a:t>
              </a:r>
            </a:p>
          </p:txBody>
        </p:sp>
        <p:sp>
          <p:nvSpPr>
            <p:cNvPr id="55" name="矩形: 圓角 54">
              <a:extLst>
                <a:ext uri="{FF2B5EF4-FFF2-40B4-BE49-F238E27FC236}">
                  <a16:creationId xmlns:a16="http://schemas.microsoft.com/office/drawing/2014/main" id="{1317324A-0CD6-DA65-3ADF-953DC9A18BA8}"/>
                </a:ext>
              </a:extLst>
            </p:cNvPr>
            <p:cNvSpPr/>
            <p:nvPr/>
          </p:nvSpPr>
          <p:spPr>
            <a:xfrm>
              <a:off x="2229352" y="1877428"/>
              <a:ext cx="3160020"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以雷射光束燒熔指定圖樣</a:t>
              </a:r>
            </a:p>
          </p:txBody>
        </p:sp>
        <p:sp>
          <p:nvSpPr>
            <p:cNvPr id="56" name="矩形: 圓角 55">
              <a:extLst>
                <a:ext uri="{FF2B5EF4-FFF2-40B4-BE49-F238E27FC236}">
                  <a16:creationId xmlns:a16="http://schemas.microsoft.com/office/drawing/2014/main" id="{616776C3-DB44-60BF-6FD4-D3D308F3226D}"/>
                </a:ext>
              </a:extLst>
            </p:cNvPr>
            <p:cNvSpPr/>
            <p:nvPr/>
          </p:nvSpPr>
          <p:spPr>
            <a:xfrm>
              <a:off x="1167979" y="2761024"/>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特色</a:t>
              </a:r>
            </a:p>
          </p:txBody>
        </p:sp>
        <p:sp>
          <p:nvSpPr>
            <p:cNvPr id="57" name="矩形: 圓角 56">
              <a:extLst>
                <a:ext uri="{FF2B5EF4-FFF2-40B4-BE49-F238E27FC236}">
                  <a16:creationId xmlns:a16="http://schemas.microsoft.com/office/drawing/2014/main" id="{39375C01-0A1D-F9B4-08B5-99E7713DEFEA}"/>
                </a:ext>
              </a:extLst>
            </p:cNvPr>
            <p:cNvSpPr/>
            <p:nvPr/>
          </p:nvSpPr>
          <p:spPr>
            <a:xfrm>
              <a:off x="2229352" y="2644058"/>
              <a:ext cx="3434549"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不須額外使用雕刻刀或模具</a:t>
              </a:r>
            </a:p>
          </p:txBody>
        </p:sp>
        <p:sp>
          <p:nvSpPr>
            <p:cNvPr id="58" name="矩形: 圓角 57">
              <a:extLst>
                <a:ext uri="{FF2B5EF4-FFF2-40B4-BE49-F238E27FC236}">
                  <a16:creationId xmlns:a16="http://schemas.microsoft.com/office/drawing/2014/main" id="{92A58CB2-67FB-8F95-3A84-ED91ED7D179C}"/>
                </a:ext>
              </a:extLst>
            </p:cNvPr>
            <p:cNvSpPr/>
            <p:nvPr/>
          </p:nvSpPr>
          <p:spPr>
            <a:xfrm>
              <a:off x="1167979" y="3540997"/>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差異</a:t>
              </a:r>
            </a:p>
          </p:txBody>
        </p:sp>
        <p:sp>
          <p:nvSpPr>
            <p:cNvPr id="59" name="矩形: 圓角 58">
              <a:extLst>
                <a:ext uri="{FF2B5EF4-FFF2-40B4-BE49-F238E27FC236}">
                  <a16:creationId xmlns:a16="http://schemas.microsoft.com/office/drawing/2014/main" id="{BCCA0F49-B156-77B1-3761-C91606143B46}"/>
                </a:ext>
              </a:extLst>
            </p:cNvPr>
            <p:cNvSpPr/>
            <p:nvPr/>
          </p:nvSpPr>
          <p:spPr>
            <a:xfrm>
              <a:off x="2229352" y="3410688"/>
              <a:ext cx="3434549"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不切穿，是圖樣的刻畫</a:t>
              </a:r>
            </a:p>
          </p:txBody>
        </p:sp>
      </p:grpSp>
      <p:grpSp>
        <p:nvGrpSpPr>
          <p:cNvPr id="60" name="群組 59">
            <a:extLst>
              <a:ext uri="{FF2B5EF4-FFF2-40B4-BE49-F238E27FC236}">
                <a16:creationId xmlns:a16="http://schemas.microsoft.com/office/drawing/2014/main" id="{C4DDF912-0D72-14B6-2AAE-DBAD64A92EE0}"/>
              </a:ext>
            </a:extLst>
          </p:cNvPr>
          <p:cNvGrpSpPr/>
          <p:nvPr/>
        </p:nvGrpSpPr>
        <p:grpSpPr>
          <a:xfrm>
            <a:off x="6788320" y="6796220"/>
            <a:ext cx="5193385" cy="2615110"/>
            <a:chOff x="1167979" y="1834359"/>
            <a:chExt cx="4495922" cy="2557880"/>
          </a:xfrm>
        </p:grpSpPr>
        <p:sp>
          <p:nvSpPr>
            <p:cNvPr id="61" name="矩形: 圓角 60">
              <a:extLst>
                <a:ext uri="{FF2B5EF4-FFF2-40B4-BE49-F238E27FC236}">
                  <a16:creationId xmlns:a16="http://schemas.microsoft.com/office/drawing/2014/main" id="{2144BF4D-058C-4077-8C4B-7A12F5612AD7}"/>
                </a:ext>
              </a:extLst>
            </p:cNvPr>
            <p:cNvSpPr/>
            <p:nvPr/>
          </p:nvSpPr>
          <p:spPr>
            <a:xfrm>
              <a:off x="1815664" y="1834359"/>
              <a:ext cx="3783802" cy="25578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圓角 71">
              <a:extLst>
                <a:ext uri="{FF2B5EF4-FFF2-40B4-BE49-F238E27FC236}">
                  <a16:creationId xmlns:a16="http://schemas.microsoft.com/office/drawing/2014/main" id="{A92D732E-C9D4-BFCC-EF5A-4F98B4E6FC3D}"/>
                </a:ext>
              </a:extLst>
            </p:cNvPr>
            <p:cNvSpPr/>
            <p:nvPr/>
          </p:nvSpPr>
          <p:spPr>
            <a:xfrm>
              <a:off x="1167979" y="1995085"/>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原理</a:t>
              </a:r>
            </a:p>
          </p:txBody>
        </p:sp>
        <p:sp>
          <p:nvSpPr>
            <p:cNvPr id="73" name="矩形: 圓角 72">
              <a:extLst>
                <a:ext uri="{FF2B5EF4-FFF2-40B4-BE49-F238E27FC236}">
                  <a16:creationId xmlns:a16="http://schemas.microsoft.com/office/drawing/2014/main" id="{BBE93A8E-D6AB-F0A1-234A-5861D09E58AE}"/>
                </a:ext>
              </a:extLst>
            </p:cNvPr>
            <p:cNvSpPr/>
            <p:nvPr/>
          </p:nvSpPr>
          <p:spPr>
            <a:xfrm>
              <a:off x="2229351" y="1877428"/>
              <a:ext cx="3166518"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以雷射光束貫穿切割物</a:t>
              </a:r>
            </a:p>
          </p:txBody>
        </p:sp>
        <p:sp>
          <p:nvSpPr>
            <p:cNvPr id="74" name="矩形: 圓角 73">
              <a:extLst>
                <a:ext uri="{FF2B5EF4-FFF2-40B4-BE49-F238E27FC236}">
                  <a16:creationId xmlns:a16="http://schemas.microsoft.com/office/drawing/2014/main" id="{DFEE908C-3BE9-C8E3-04A7-E95E4BDE804D}"/>
                </a:ext>
              </a:extLst>
            </p:cNvPr>
            <p:cNvSpPr/>
            <p:nvPr/>
          </p:nvSpPr>
          <p:spPr>
            <a:xfrm>
              <a:off x="1167979" y="2761024"/>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特色</a:t>
              </a:r>
            </a:p>
          </p:txBody>
        </p:sp>
        <p:sp>
          <p:nvSpPr>
            <p:cNvPr id="79" name="矩形: 圓角 78">
              <a:extLst>
                <a:ext uri="{FF2B5EF4-FFF2-40B4-BE49-F238E27FC236}">
                  <a16:creationId xmlns:a16="http://schemas.microsoft.com/office/drawing/2014/main" id="{6CDAACFB-D48B-404A-9CD8-1E001B4BB111}"/>
                </a:ext>
              </a:extLst>
            </p:cNvPr>
            <p:cNvSpPr/>
            <p:nvPr/>
          </p:nvSpPr>
          <p:spPr>
            <a:xfrm>
              <a:off x="2229352" y="2644058"/>
              <a:ext cx="3434549"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非接觸式加工</a:t>
              </a:r>
            </a:p>
          </p:txBody>
        </p:sp>
        <p:sp>
          <p:nvSpPr>
            <p:cNvPr id="80" name="矩形: 圓角 79">
              <a:extLst>
                <a:ext uri="{FF2B5EF4-FFF2-40B4-BE49-F238E27FC236}">
                  <a16:creationId xmlns:a16="http://schemas.microsoft.com/office/drawing/2014/main" id="{D1211E63-48C3-FA8C-8465-3CB801D6251A}"/>
                </a:ext>
              </a:extLst>
            </p:cNvPr>
            <p:cNvSpPr/>
            <p:nvPr/>
          </p:nvSpPr>
          <p:spPr>
            <a:xfrm>
              <a:off x="1167979" y="3540997"/>
              <a:ext cx="1014325" cy="648497"/>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TW" altLang="en-US" sz="2800" b="1" dirty="0">
                  <a:solidFill>
                    <a:schemeClr val="bg1"/>
                  </a:solidFill>
                  <a:latin typeface="微軟正黑體" panose="020B0604030504040204" pitchFamily="34" charset="-120"/>
                  <a:ea typeface="微軟正黑體" panose="020B0604030504040204" pitchFamily="34" charset="-120"/>
                </a:rPr>
                <a:t>差異</a:t>
              </a:r>
            </a:p>
          </p:txBody>
        </p:sp>
        <p:sp>
          <p:nvSpPr>
            <p:cNvPr id="81" name="矩形: 圓角 80">
              <a:extLst>
                <a:ext uri="{FF2B5EF4-FFF2-40B4-BE49-F238E27FC236}">
                  <a16:creationId xmlns:a16="http://schemas.microsoft.com/office/drawing/2014/main" id="{191A1EBC-2AAB-BC96-8B45-7BB1A22C98A3}"/>
                </a:ext>
              </a:extLst>
            </p:cNvPr>
            <p:cNvSpPr/>
            <p:nvPr/>
          </p:nvSpPr>
          <p:spPr>
            <a:xfrm>
              <a:off x="2229352" y="3410688"/>
              <a:ext cx="3434549" cy="7644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TW" altLang="en-US" sz="2500" b="1" dirty="0">
                  <a:solidFill>
                    <a:schemeClr val="accent5">
                      <a:lumMod val="50000"/>
                    </a:schemeClr>
                  </a:solidFill>
                  <a:latin typeface="微軟正黑體" panose="020B0604030504040204" pitchFamily="34" charset="-120"/>
                  <a:ea typeface="微軟正黑體" panose="020B0604030504040204" pitchFamily="34" charset="-120"/>
                </a:rPr>
                <a:t>直接切穿切割物</a:t>
              </a:r>
            </a:p>
          </p:txBody>
        </p:sp>
      </p:grpSp>
      <p:grpSp>
        <p:nvGrpSpPr>
          <p:cNvPr id="89" name="群組 88">
            <a:extLst>
              <a:ext uri="{FF2B5EF4-FFF2-40B4-BE49-F238E27FC236}">
                <a16:creationId xmlns:a16="http://schemas.microsoft.com/office/drawing/2014/main" id="{0BCDE1DD-F9AA-D0DD-B717-59361CA8A78C}"/>
              </a:ext>
            </a:extLst>
          </p:cNvPr>
          <p:cNvGrpSpPr/>
          <p:nvPr/>
        </p:nvGrpSpPr>
        <p:grpSpPr>
          <a:xfrm>
            <a:off x="11024926" y="-14908"/>
            <a:ext cx="1726192" cy="943210"/>
            <a:chOff x="32524624" y="12808941"/>
            <a:chExt cx="5851008" cy="2966651"/>
          </a:xfrm>
        </p:grpSpPr>
        <p:pic>
          <p:nvPicPr>
            <p:cNvPr id="90" name="圖片 89" descr="一張含有 木製的, 木頭 的圖片&#10;&#10;自動產生的描述">
              <a:extLst>
                <a:ext uri="{FF2B5EF4-FFF2-40B4-BE49-F238E27FC236}">
                  <a16:creationId xmlns:a16="http://schemas.microsoft.com/office/drawing/2014/main" id="{C1C27B7E-5DD8-BEA1-E820-83463AC18988}"/>
                </a:ext>
              </a:extLst>
            </p:cNvPr>
            <p:cNvPicPr>
              <a:picLocks noChangeAspect="1"/>
            </p:cNvPicPr>
            <p:nvPr/>
          </p:nvPicPr>
          <p:blipFill>
            <a:blip r:embed="rId9">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91" name="群組 90">
              <a:extLst>
                <a:ext uri="{FF2B5EF4-FFF2-40B4-BE49-F238E27FC236}">
                  <a16:creationId xmlns:a16="http://schemas.microsoft.com/office/drawing/2014/main" id="{66B653CF-B98C-D5B2-DF4E-C830D8A5807D}"/>
                </a:ext>
              </a:extLst>
            </p:cNvPr>
            <p:cNvGrpSpPr/>
            <p:nvPr/>
          </p:nvGrpSpPr>
          <p:grpSpPr>
            <a:xfrm>
              <a:off x="32929999" y="13228139"/>
              <a:ext cx="4993701" cy="2114689"/>
              <a:chOff x="105821" y="29212075"/>
              <a:chExt cx="4993701" cy="2114689"/>
            </a:xfrm>
          </p:grpSpPr>
          <p:pic>
            <p:nvPicPr>
              <p:cNvPr id="92" name="圖片 91">
                <a:extLst>
                  <a:ext uri="{FF2B5EF4-FFF2-40B4-BE49-F238E27FC236}">
                    <a16:creationId xmlns:a16="http://schemas.microsoft.com/office/drawing/2014/main" id="{3F4CFD8B-BDC2-CFFF-56D1-A833E5C9B82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93" name="圖片 92">
                <a:extLst>
                  <a:ext uri="{FF2B5EF4-FFF2-40B4-BE49-F238E27FC236}">
                    <a16:creationId xmlns:a16="http://schemas.microsoft.com/office/drawing/2014/main" id="{F14EDD93-395C-E197-B70D-FDB88F86C0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94" name="圖片 93">
                <a:extLst>
                  <a:ext uri="{FF2B5EF4-FFF2-40B4-BE49-F238E27FC236}">
                    <a16:creationId xmlns:a16="http://schemas.microsoft.com/office/drawing/2014/main" id="{CC2D9616-1BF4-157F-7E32-26E3125D35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95" name="圖片 94" descr="一張含有 文字 的圖片&#10;&#10;自動產生的描述">
                <a:extLst>
                  <a:ext uri="{FF2B5EF4-FFF2-40B4-BE49-F238E27FC236}">
                    <a16:creationId xmlns:a16="http://schemas.microsoft.com/office/drawing/2014/main" id="{4E9E7FF4-1AC6-8AF6-43A7-E1E7746A59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6" name="投影片編號版面配置區 5">
            <a:extLst>
              <a:ext uri="{FF2B5EF4-FFF2-40B4-BE49-F238E27FC236}">
                <a16:creationId xmlns:a16="http://schemas.microsoft.com/office/drawing/2014/main" id="{226DAA49-2255-4111-3E71-3AED134D5CB1}"/>
              </a:ext>
            </a:extLst>
          </p:cNvPr>
          <p:cNvSpPr>
            <a:spLocks noGrp="1"/>
          </p:cNvSpPr>
          <p:nvPr>
            <p:ph type="sldNum" sz="quarter" idx="4"/>
          </p:nvPr>
        </p:nvSpPr>
        <p:spPr/>
        <p:txBody>
          <a:bodyPr/>
          <a:lstStyle/>
          <a:p>
            <a:fld id="{AE596305-2BC3-44D0-8B8A-B0E19B3CB928}" type="slidenum">
              <a:rPr lang="zh-TW" altLang="en-US" smtClean="0"/>
              <a:t>4</a:t>
            </a:fld>
            <a:endParaRPr lang="zh-TW" altLang="en-US"/>
          </a:p>
        </p:txBody>
      </p:sp>
    </p:spTree>
    <p:extLst>
      <p:ext uri="{BB962C8B-B14F-4D97-AF65-F5344CB8AC3E}">
        <p14:creationId xmlns:p14="http://schemas.microsoft.com/office/powerpoint/2010/main" val="222555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EF2369D3-78D1-3E76-84DB-A5E5ED3E8E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276" y="-27753"/>
            <a:ext cx="9569618" cy="9601200"/>
          </a:xfrm>
          <a:prstGeom prst="rect">
            <a:avLst/>
          </a:prstGeom>
        </p:spPr>
      </p:pic>
      <p:pic>
        <p:nvPicPr>
          <p:cNvPr id="10" name="圖片 9">
            <a:extLst>
              <a:ext uri="{FF2B5EF4-FFF2-40B4-BE49-F238E27FC236}">
                <a16:creationId xmlns:a16="http://schemas.microsoft.com/office/drawing/2014/main" id="{2A8A88C1-923F-27EE-36B9-6EED66AC7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582" y="-372849"/>
            <a:ext cx="9569618" cy="9601200"/>
          </a:xfrm>
          <a:prstGeom prst="rect">
            <a:avLst/>
          </a:prstGeom>
        </p:spPr>
      </p:pic>
      <p:sp>
        <p:nvSpPr>
          <p:cNvPr id="2" name="矩形: 圓角 1">
            <a:extLst>
              <a:ext uri="{FF2B5EF4-FFF2-40B4-BE49-F238E27FC236}">
                <a16:creationId xmlns:a16="http://schemas.microsoft.com/office/drawing/2014/main" id="{51D9A499-A785-408F-C965-D2372CC7382E}"/>
              </a:ext>
            </a:extLst>
          </p:cNvPr>
          <p:cNvSpPr/>
          <p:nvPr/>
        </p:nvSpPr>
        <p:spPr>
          <a:xfrm>
            <a:off x="462377" y="1153710"/>
            <a:ext cx="11887304" cy="8329119"/>
          </a:xfrm>
          <a:prstGeom prst="round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a:extLst>
              <a:ext uri="{FF2B5EF4-FFF2-40B4-BE49-F238E27FC236}">
                <a16:creationId xmlns:a16="http://schemas.microsoft.com/office/drawing/2014/main" id="{A97124BB-09B3-969E-B81E-9AD2CAB90249}"/>
              </a:ext>
            </a:extLst>
          </p:cNvPr>
          <p:cNvSpPr txBox="1"/>
          <p:nvPr/>
        </p:nvSpPr>
        <p:spPr>
          <a:xfrm>
            <a:off x="636880" y="1731126"/>
            <a:ext cx="1239047" cy="707886"/>
          </a:xfrm>
          <a:prstGeom prst="rect">
            <a:avLst/>
          </a:prstGeom>
          <a:noFill/>
        </p:spPr>
        <p:txBody>
          <a:bodyPr wrap="square">
            <a:spAutoFit/>
          </a:bodyPr>
          <a:lstStyle/>
          <a:p>
            <a:r>
              <a:rPr lang="zh-TW" altLang="en-US" sz="4000" b="1" dirty="0">
                <a:solidFill>
                  <a:srgbClr val="566646"/>
                </a:solidFill>
                <a:latin typeface="微軟正黑體" panose="020B0604030504040204" pitchFamily="34" charset="-120"/>
                <a:ea typeface="微軟正黑體" panose="020B0604030504040204" pitchFamily="34" charset="-120"/>
              </a:rPr>
              <a:t>金屬</a:t>
            </a:r>
          </a:p>
        </p:txBody>
      </p:sp>
      <p:sp>
        <p:nvSpPr>
          <p:cNvPr id="32" name="文字方塊 31">
            <a:extLst>
              <a:ext uri="{FF2B5EF4-FFF2-40B4-BE49-F238E27FC236}">
                <a16:creationId xmlns:a16="http://schemas.microsoft.com/office/drawing/2014/main" id="{A0D070BF-8D10-52A4-10A4-13CCBC82452D}"/>
              </a:ext>
            </a:extLst>
          </p:cNvPr>
          <p:cNvSpPr txBox="1"/>
          <p:nvPr/>
        </p:nvSpPr>
        <p:spPr>
          <a:xfrm>
            <a:off x="400211" y="3502291"/>
            <a:ext cx="1712384" cy="707886"/>
          </a:xfrm>
          <a:prstGeom prst="rect">
            <a:avLst/>
          </a:prstGeom>
          <a:noFill/>
        </p:spPr>
        <p:txBody>
          <a:bodyPr wrap="square">
            <a:spAutoFit/>
          </a:bodyPr>
          <a:lstStyle/>
          <a:p>
            <a:r>
              <a:rPr lang="zh-TW" altLang="en-US" sz="4000" b="1" dirty="0">
                <a:solidFill>
                  <a:srgbClr val="566646"/>
                </a:solidFill>
                <a:latin typeface="微軟正黑體" panose="020B0604030504040204" pitchFamily="34" charset="-120"/>
                <a:ea typeface="微軟正黑體" panose="020B0604030504040204" pitchFamily="34" charset="-120"/>
              </a:rPr>
              <a:t>壓克力</a:t>
            </a:r>
          </a:p>
        </p:txBody>
      </p:sp>
      <p:sp>
        <p:nvSpPr>
          <p:cNvPr id="33" name="文字方塊 32">
            <a:extLst>
              <a:ext uri="{FF2B5EF4-FFF2-40B4-BE49-F238E27FC236}">
                <a16:creationId xmlns:a16="http://schemas.microsoft.com/office/drawing/2014/main" id="{6D7AE827-2E7B-A1B9-6579-B8BEE916E7F8}"/>
              </a:ext>
            </a:extLst>
          </p:cNvPr>
          <p:cNvSpPr txBox="1"/>
          <p:nvPr/>
        </p:nvSpPr>
        <p:spPr>
          <a:xfrm>
            <a:off x="637181" y="5072418"/>
            <a:ext cx="1238444" cy="707886"/>
          </a:xfrm>
          <a:prstGeom prst="rect">
            <a:avLst/>
          </a:prstGeom>
          <a:noFill/>
        </p:spPr>
        <p:txBody>
          <a:bodyPr vert="horz" wrap="square" rtlCol="0">
            <a:spAutoFit/>
          </a:bodyPr>
          <a:lstStyle/>
          <a:p>
            <a:r>
              <a:rPr lang="zh-TW" altLang="en-US" sz="4000" b="1" i="0" dirty="0">
                <a:solidFill>
                  <a:schemeClr val="accent5">
                    <a:lumMod val="50000"/>
                  </a:schemeClr>
                </a:solidFill>
                <a:effectLst/>
                <a:latin typeface="微軟正黑體" panose="020B0604030504040204" pitchFamily="34" charset="-120"/>
                <a:ea typeface="微軟正黑體" panose="020B0604030504040204" pitchFamily="34" charset="-120"/>
              </a:rPr>
              <a:t>木板</a:t>
            </a:r>
            <a:endParaRPr lang="zh-TW" altLang="en-US" sz="4000" b="1" dirty="0">
              <a:solidFill>
                <a:schemeClr val="accent5">
                  <a:lumMod val="50000"/>
                </a:schemeClr>
              </a:solidFill>
              <a:latin typeface="微軟正黑體" panose="020B0604030504040204" pitchFamily="34" charset="-120"/>
              <a:ea typeface="微軟正黑體" panose="020B0604030504040204" pitchFamily="34" charset="-120"/>
            </a:endParaRPr>
          </a:p>
        </p:txBody>
      </p:sp>
      <p:sp>
        <p:nvSpPr>
          <p:cNvPr id="41" name="文字方塊 40">
            <a:extLst>
              <a:ext uri="{FF2B5EF4-FFF2-40B4-BE49-F238E27FC236}">
                <a16:creationId xmlns:a16="http://schemas.microsoft.com/office/drawing/2014/main" id="{84743BD5-E62A-957F-3F40-7F2DEC1B5FE9}"/>
              </a:ext>
            </a:extLst>
          </p:cNvPr>
          <p:cNvSpPr txBox="1"/>
          <p:nvPr/>
        </p:nvSpPr>
        <p:spPr>
          <a:xfrm>
            <a:off x="2715516" y="1294500"/>
            <a:ext cx="9477921" cy="1581138"/>
          </a:xfrm>
          <a:prstGeom prst="rect">
            <a:avLst/>
          </a:prstGeom>
          <a:solidFill>
            <a:srgbClr val="A5D8FF">
              <a:alpha val="49804"/>
            </a:srgbClr>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p>
            <a:pPr marL="457200" indent="-457200">
              <a:lnSpc>
                <a:spcPts val="2880"/>
              </a:lnSpc>
              <a:buFont typeface="Arial" panose="020B0604020202020204" pitchFamily="34" charset="0"/>
              <a:buChar char="•"/>
            </a:pPr>
            <a:r>
              <a:rPr lang="zh-TW" altLang="en-US" sz="3000" i="0" dirty="0">
                <a:solidFill>
                  <a:schemeClr val="tx1"/>
                </a:solidFill>
                <a:effectLst/>
                <a:latin typeface="微軟正黑體" panose="020B0604030504040204" pitchFamily="34" charset="-120"/>
                <a:ea typeface="微軟正黑體" panose="020B0604030504040204" pitchFamily="34" charset="-120"/>
              </a:rPr>
              <a:t>透過切口的深淺落差，成品局部的顏色就會更深，層次感更明顯</a:t>
            </a:r>
            <a:endParaRPr lang="en-US" altLang="zh-TW" sz="3000" i="0" dirty="0">
              <a:solidFill>
                <a:schemeClr val="tx1"/>
              </a:solidFill>
              <a:effectLst/>
              <a:latin typeface="微軟正黑體" panose="020B0604030504040204" pitchFamily="34" charset="-120"/>
              <a:ea typeface="微軟正黑體" panose="020B0604030504040204" pitchFamily="34" charset="-120"/>
            </a:endParaRPr>
          </a:p>
          <a:p>
            <a:pPr marL="457200" indent="-457200">
              <a:lnSpc>
                <a:spcPts val="2880"/>
              </a:lnSpc>
              <a:buFont typeface="Arial" panose="020B0604020202020204" pitchFamily="34" charset="0"/>
              <a:buChar char="•"/>
            </a:pPr>
            <a:r>
              <a:rPr lang="zh-TW" altLang="en-US" sz="3000" dirty="0">
                <a:solidFill>
                  <a:schemeClr val="tx1"/>
                </a:solidFill>
                <a:latin typeface="微軟正黑體" panose="020B0604030504040204" pitchFamily="34" charset="-120"/>
                <a:ea typeface="微軟正黑體" panose="020B0604030504040204" pitchFamily="34" charset="-120"/>
              </a:rPr>
              <a:t>切面與切角平整光滑不易變形</a:t>
            </a:r>
            <a:endParaRPr lang="en-US" altLang="zh-TW" sz="3000" dirty="0">
              <a:solidFill>
                <a:schemeClr val="tx1"/>
              </a:solidFill>
              <a:latin typeface="微軟正黑體" panose="020B0604030504040204" pitchFamily="34" charset="-120"/>
              <a:ea typeface="微軟正黑體" panose="020B0604030504040204" pitchFamily="34" charset="-120"/>
            </a:endParaRPr>
          </a:p>
          <a:p>
            <a:pPr marL="457200" indent="-457200">
              <a:lnSpc>
                <a:spcPts val="2880"/>
              </a:lnSpc>
              <a:buFont typeface="Arial" panose="020B0604020202020204" pitchFamily="34" charset="0"/>
              <a:buChar char="•"/>
            </a:pPr>
            <a:r>
              <a:rPr lang="zh-TW" altLang="en-US" sz="3000" dirty="0">
                <a:solidFill>
                  <a:schemeClr val="tx1"/>
                </a:solidFill>
                <a:latin typeface="微軟正黑體" panose="020B0604030504040204" pitchFamily="34" charset="-120"/>
                <a:ea typeface="微軟正黑體" panose="020B0604030504040204" pitchFamily="34" charset="-120"/>
              </a:rPr>
              <a:t>弧形邊緣圓潤自然、切縫窄</a:t>
            </a:r>
            <a:endParaRPr lang="en-US" altLang="zh-TW" sz="3000" dirty="0">
              <a:solidFill>
                <a:schemeClr val="tx1"/>
              </a:solidFill>
              <a:latin typeface="微軟正黑體" panose="020B0604030504040204" pitchFamily="34" charset="-120"/>
              <a:ea typeface="微軟正黑體" panose="020B0604030504040204" pitchFamily="34" charset="-120"/>
            </a:endParaRPr>
          </a:p>
        </p:txBody>
      </p:sp>
      <p:sp>
        <p:nvSpPr>
          <p:cNvPr id="44" name="文字方塊 43">
            <a:extLst>
              <a:ext uri="{FF2B5EF4-FFF2-40B4-BE49-F238E27FC236}">
                <a16:creationId xmlns:a16="http://schemas.microsoft.com/office/drawing/2014/main" id="{733F9458-D4B0-4C35-EC76-16F5FFE0397A}"/>
              </a:ext>
            </a:extLst>
          </p:cNvPr>
          <p:cNvSpPr txBox="1"/>
          <p:nvPr/>
        </p:nvSpPr>
        <p:spPr>
          <a:xfrm>
            <a:off x="2715516" y="3065665"/>
            <a:ext cx="9477921" cy="1581138"/>
          </a:xfrm>
          <a:prstGeom prst="rect">
            <a:avLst/>
          </a:prstGeom>
          <a:solidFill>
            <a:srgbClr val="AFD0D6">
              <a:alpha val="49804"/>
            </a:srgbClr>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defPPr>
              <a:defRPr lang="en-US"/>
            </a:defPPr>
            <a:lvl1pPr marL="457200" indent="-457200">
              <a:lnSpc>
                <a:spcPts val="2880"/>
              </a:lnSpc>
              <a:buFont typeface="Arial" panose="020B0604020202020204" pitchFamily="34" charset="0"/>
              <a:buChar char="•"/>
              <a:defRPr sz="2400" i="0">
                <a:effectLst/>
                <a:latin typeface="微軟正黑體" panose="020B0604030504040204" pitchFamily="34" charset="-120"/>
                <a:ea typeface="微軟正黑體"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3000" dirty="0">
                <a:solidFill>
                  <a:schemeClr val="tx1"/>
                </a:solidFill>
              </a:rPr>
              <a:t>藉由切割及雕刻的方式，讓切口呈現出文字或圖像的輪廓</a:t>
            </a:r>
          </a:p>
          <a:p>
            <a:r>
              <a:rPr lang="zh-TW" altLang="en-US" sz="3000" dirty="0">
                <a:solidFill>
                  <a:schemeClr val="tx1"/>
                </a:solidFill>
              </a:rPr>
              <a:t>依照圖檔深淺在壓克力上呈現立體浮雕的效果</a:t>
            </a:r>
          </a:p>
          <a:p>
            <a:r>
              <a:rPr lang="zh-TW" altLang="en-US" sz="3000" dirty="0">
                <a:solidFill>
                  <a:schemeClr val="tx1"/>
                </a:solidFill>
              </a:rPr>
              <a:t>透過霧面掃點，將細緻的相片圖像刻劃出來</a:t>
            </a:r>
          </a:p>
        </p:txBody>
      </p:sp>
      <p:sp>
        <p:nvSpPr>
          <p:cNvPr id="47" name="文字方塊 46">
            <a:extLst>
              <a:ext uri="{FF2B5EF4-FFF2-40B4-BE49-F238E27FC236}">
                <a16:creationId xmlns:a16="http://schemas.microsoft.com/office/drawing/2014/main" id="{928846FE-B794-819F-0FDD-643F3EB1F292}"/>
              </a:ext>
            </a:extLst>
          </p:cNvPr>
          <p:cNvSpPr txBox="1"/>
          <p:nvPr/>
        </p:nvSpPr>
        <p:spPr>
          <a:xfrm>
            <a:off x="2669667" y="5008298"/>
            <a:ext cx="9569618" cy="836126"/>
          </a:xfrm>
          <a:prstGeom prst="rect">
            <a:avLst/>
          </a:prstGeom>
          <a:solidFill>
            <a:srgbClr val="DDC3D0">
              <a:alpha val="49804"/>
            </a:srgbClr>
          </a:solidFill>
          <a:ln>
            <a:noFill/>
          </a:ln>
        </p:spPr>
        <p:style>
          <a:lnRef idx="0">
            <a:scrgbClr r="0" g="0" b="0"/>
          </a:lnRef>
          <a:fillRef idx="0">
            <a:scrgbClr r="0" g="0" b="0"/>
          </a:fillRef>
          <a:effectRef idx="0">
            <a:scrgbClr r="0" g="0" b="0"/>
          </a:effectRef>
          <a:fontRef idx="minor">
            <a:schemeClr val="lt1"/>
          </a:fontRef>
        </p:style>
        <p:txBody>
          <a:bodyPr wrap="square" anchor="ctr">
            <a:spAutoFit/>
          </a:bodyPr>
          <a:lstStyle>
            <a:defPPr>
              <a:defRPr lang="en-US"/>
            </a:defPPr>
            <a:lvl1pPr marL="457200" indent="-457200">
              <a:lnSpc>
                <a:spcPts val="2880"/>
              </a:lnSpc>
              <a:buFont typeface="Arial" panose="020B0604020202020204" pitchFamily="34" charset="0"/>
              <a:buChar char="•"/>
              <a:defRPr sz="2400" i="0">
                <a:effectLst/>
                <a:latin typeface="微軟正黑體" panose="020B0604030504040204" pitchFamily="34" charset="-120"/>
                <a:ea typeface="微軟正黑體" panose="020B0604030504040204" pitchFamily="34" charset="-12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TW" altLang="en-US" sz="3000" dirty="0">
                <a:solidFill>
                  <a:schemeClr val="tx1"/>
                </a:solidFill>
              </a:rPr>
              <a:t>根據深度不同，可打造大面積立體浮雕效果</a:t>
            </a:r>
          </a:p>
          <a:p>
            <a:r>
              <a:rPr lang="zh-TW" altLang="en-US" sz="3000" dirty="0">
                <a:solidFill>
                  <a:schemeClr val="tx1"/>
                </a:solidFill>
              </a:rPr>
              <a:t>可在雕刻安全深度範圍內，加入顏料，呈現多色效果</a:t>
            </a:r>
          </a:p>
        </p:txBody>
      </p:sp>
      <p:sp>
        <p:nvSpPr>
          <p:cNvPr id="4" name="標題 1">
            <a:extLst>
              <a:ext uri="{FF2B5EF4-FFF2-40B4-BE49-F238E27FC236}">
                <a16:creationId xmlns:a16="http://schemas.microsoft.com/office/drawing/2014/main" id="{80682BB4-BE35-E32A-41E8-53FE4FCAD990}"/>
              </a:ext>
            </a:extLst>
          </p:cNvPr>
          <p:cNvSpPr txBox="1">
            <a:spLocks/>
          </p:cNvSpPr>
          <p:nvPr/>
        </p:nvSpPr>
        <p:spPr>
          <a:xfrm>
            <a:off x="3202598" y="-31632"/>
            <a:ext cx="639640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dist">
              <a:lnSpc>
                <a:spcPct val="150000"/>
              </a:lnSpc>
            </a:pP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不同雕刻材質作品</a:t>
            </a:r>
          </a:p>
        </p:txBody>
      </p:sp>
      <p:pic>
        <p:nvPicPr>
          <p:cNvPr id="21" name="圖片 20">
            <a:extLst>
              <a:ext uri="{FF2B5EF4-FFF2-40B4-BE49-F238E27FC236}">
                <a16:creationId xmlns:a16="http://schemas.microsoft.com/office/drawing/2014/main" id="{11094AA3-022E-BDF4-AF81-0BC834C39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0895" y="6077255"/>
            <a:ext cx="2484946" cy="3079004"/>
          </a:xfrm>
          <a:prstGeom prst="rect">
            <a:avLst/>
          </a:prstGeom>
        </p:spPr>
      </p:pic>
      <p:sp>
        <p:nvSpPr>
          <p:cNvPr id="12" name="箭號: 向右 11">
            <a:extLst>
              <a:ext uri="{FF2B5EF4-FFF2-40B4-BE49-F238E27FC236}">
                <a16:creationId xmlns:a16="http://schemas.microsoft.com/office/drawing/2014/main" id="{832DFA83-DE3F-DA46-6686-36421D056772}"/>
              </a:ext>
            </a:extLst>
          </p:cNvPr>
          <p:cNvSpPr/>
          <p:nvPr/>
        </p:nvSpPr>
        <p:spPr>
          <a:xfrm>
            <a:off x="2112595" y="1909187"/>
            <a:ext cx="423956" cy="3517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pic>
        <p:nvPicPr>
          <p:cNvPr id="23" name="圖片 22">
            <a:extLst>
              <a:ext uri="{FF2B5EF4-FFF2-40B4-BE49-F238E27FC236}">
                <a16:creationId xmlns:a16="http://schemas.microsoft.com/office/drawing/2014/main" id="{B45E323C-8BA0-C76F-0230-DB8D633E4F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183" y="6213229"/>
            <a:ext cx="4212078" cy="2803664"/>
          </a:xfrm>
          <a:prstGeom prst="rect">
            <a:avLst/>
          </a:prstGeom>
        </p:spPr>
      </p:pic>
      <p:sp>
        <p:nvSpPr>
          <p:cNvPr id="25" name="箭號: 向右 24">
            <a:extLst>
              <a:ext uri="{FF2B5EF4-FFF2-40B4-BE49-F238E27FC236}">
                <a16:creationId xmlns:a16="http://schemas.microsoft.com/office/drawing/2014/main" id="{154BA7F7-4FD8-B1C5-90CF-5E582F1D39EF}"/>
              </a:ext>
            </a:extLst>
          </p:cNvPr>
          <p:cNvSpPr/>
          <p:nvPr/>
        </p:nvSpPr>
        <p:spPr>
          <a:xfrm>
            <a:off x="2039650" y="3680352"/>
            <a:ext cx="423956" cy="3517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sp>
        <p:nvSpPr>
          <p:cNvPr id="26" name="箭號: 向右 25">
            <a:extLst>
              <a:ext uri="{FF2B5EF4-FFF2-40B4-BE49-F238E27FC236}">
                <a16:creationId xmlns:a16="http://schemas.microsoft.com/office/drawing/2014/main" id="{DC0B02F5-4D8F-6CC6-03C3-927F21B4C999}"/>
              </a:ext>
            </a:extLst>
          </p:cNvPr>
          <p:cNvSpPr/>
          <p:nvPr/>
        </p:nvSpPr>
        <p:spPr>
          <a:xfrm>
            <a:off x="2037276" y="5250479"/>
            <a:ext cx="423956" cy="351764"/>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bg1"/>
              </a:solidFill>
            </a:endParaRPr>
          </a:p>
        </p:txBody>
      </p:sp>
      <p:pic>
        <p:nvPicPr>
          <p:cNvPr id="37" name="圖片 36">
            <a:extLst>
              <a:ext uri="{FF2B5EF4-FFF2-40B4-BE49-F238E27FC236}">
                <a16:creationId xmlns:a16="http://schemas.microsoft.com/office/drawing/2014/main" id="{948F5D78-2941-9731-5BF3-01F302A63C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7814" y="6224634"/>
            <a:ext cx="2855406" cy="2855406"/>
          </a:xfrm>
          <a:prstGeom prst="rect">
            <a:avLst/>
          </a:prstGeom>
        </p:spPr>
      </p:pic>
      <p:sp>
        <p:nvSpPr>
          <p:cNvPr id="7" name="流程圖: 替代程序 6">
            <a:extLst>
              <a:ext uri="{FF2B5EF4-FFF2-40B4-BE49-F238E27FC236}">
                <a16:creationId xmlns:a16="http://schemas.microsoft.com/office/drawing/2014/main" id="{6555707F-9B98-F7C0-CAB9-8ED5D261DBFB}"/>
              </a:ext>
            </a:extLst>
          </p:cNvPr>
          <p:cNvSpPr/>
          <p:nvPr/>
        </p:nvSpPr>
        <p:spPr>
          <a:xfrm>
            <a:off x="1015875" y="8970464"/>
            <a:ext cx="3522819"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▲金屬弧形牆</a:t>
            </a:r>
          </a:p>
        </p:txBody>
      </p:sp>
      <p:sp>
        <p:nvSpPr>
          <p:cNvPr id="38" name="流程圖: 替代程序 37">
            <a:extLst>
              <a:ext uri="{FF2B5EF4-FFF2-40B4-BE49-F238E27FC236}">
                <a16:creationId xmlns:a16="http://schemas.microsoft.com/office/drawing/2014/main" id="{D756D9E6-DC1D-A7C1-C481-BAC91C6361E6}"/>
              </a:ext>
            </a:extLst>
          </p:cNvPr>
          <p:cNvSpPr/>
          <p:nvPr/>
        </p:nvSpPr>
        <p:spPr>
          <a:xfrm>
            <a:off x="5298910" y="8991469"/>
            <a:ext cx="3121416"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▲壓克力小夜燈</a:t>
            </a:r>
          </a:p>
        </p:txBody>
      </p:sp>
      <p:grpSp>
        <p:nvGrpSpPr>
          <p:cNvPr id="40" name="群組 39">
            <a:extLst>
              <a:ext uri="{FF2B5EF4-FFF2-40B4-BE49-F238E27FC236}">
                <a16:creationId xmlns:a16="http://schemas.microsoft.com/office/drawing/2014/main" id="{17CB61C4-A96F-FE79-D835-B56C7107F36A}"/>
              </a:ext>
            </a:extLst>
          </p:cNvPr>
          <p:cNvGrpSpPr/>
          <p:nvPr/>
        </p:nvGrpSpPr>
        <p:grpSpPr>
          <a:xfrm>
            <a:off x="11024926" y="-14908"/>
            <a:ext cx="1726192" cy="943210"/>
            <a:chOff x="32524624" y="12808941"/>
            <a:chExt cx="5851008" cy="2966651"/>
          </a:xfrm>
        </p:grpSpPr>
        <p:pic>
          <p:nvPicPr>
            <p:cNvPr id="42" name="圖片 41" descr="一張含有 木製的, 木頭 的圖片&#10;&#10;自動產生的描述">
              <a:extLst>
                <a:ext uri="{FF2B5EF4-FFF2-40B4-BE49-F238E27FC236}">
                  <a16:creationId xmlns:a16="http://schemas.microsoft.com/office/drawing/2014/main" id="{C883FCC0-590B-4B8D-DC5D-6F289518D66F}"/>
                </a:ext>
              </a:extLst>
            </p:cNvPr>
            <p:cNvPicPr>
              <a:picLocks noChangeAspect="1"/>
            </p:cNvPicPr>
            <p:nvPr/>
          </p:nvPicPr>
          <p:blipFill>
            <a:blip r:embed="rId7">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43" name="群組 42">
              <a:extLst>
                <a:ext uri="{FF2B5EF4-FFF2-40B4-BE49-F238E27FC236}">
                  <a16:creationId xmlns:a16="http://schemas.microsoft.com/office/drawing/2014/main" id="{DA0E43E7-14DB-D86B-4DEE-38236E0F93F5}"/>
                </a:ext>
              </a:extLst>
            </p:cNvPr>
            <p:cNvGrpSpPr/>
            <p:nvPr/>
          </p:nvGrpSpPr>
          <p:grpSpPr>
            <a:xfrm>
              <a:off x="32929999" y="13228139"/>
              <a:ext cx="4993701" cy="2114689"/>
              <a:chOff x="105821" y="29212075"/>
              <a:chExt cx="4993701" cy="2114689"/>
            </a:xfrm>
          </p:grpSpPr>
          <p:pic>
            <p:nvPicPr>
              <p:cNvPr id="45" name="圖片 44">
                <a:extLst>
                  <a:ext uri="{FF2B5EF4-FFF2-40B4-BE49-F238E27FC236}">
                    <a16:creationId xmlns:a16="http://schemas.microsoft.com/office/drawing/2014/main" id="{8A7A8168-6AAA-E1EB-2176-16879747C1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46" name="圖片 45">
                <a:extLst>
                  <a:ext uri="{FF2B5EF4-FFF2-40B4-BE49-F238E27FC236}">
                    <a16:creationId xmlns:a16="http://schemas.microsoft.com/office/drawing/2014/main" id="{2F497FAA-E36C-658A-D7BE-61E6E1482F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49" name="圖片 48">
                <a:extLst>
                  <a:ext uri="{FF2B5EF4-FFF2-40B4-BE49-F238E27FC236}">
                    <a16:creationId xmlns:a16="http://schemas.microsoft.com/office/drawing/2014/main" id="{D9A9AD9B-2EC4-CB0D-5505-567CB01074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50" name="圖片 49" descr="一張含有 文字 的圖片&#10;&#10;自動產生的描述">
                <a:extLst>
                  <a:ext uri="{FF2B5EF4-FFF2-40B4-BE49-F238E27FC236}">
                    <a16:creationId xmlns:a16="http://schemas.microsoft.com/office/drawing/2014/main" id="{42D07C54-E911-FD5F-6C7C-8CF10A53A5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39" name="流程圖: 替代程序 38">
            <a:extLst>
              <a:ext uri="{FF2B5EF4-FFF2-40B4-BE49-F238E27FC236}">
                <a16:creationId xmlns:a16="http://schemas.microsoft.com/office/drawing/2014/main" id="{C45F614E-E49E-E31E-077A-149DE221BCBA}"/>
              </a:ext>
            </a:extLst>
          </p:cNvPr>
          <p:cNvSpPr/>
          <p:nvPr/>
        </p:nvSpPr>
        <p:spPr>
          <a:xfrm>
            <a:off x="9367522" y="9081731"/>
            <a:ext cx="2281488"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▲藝術木雕</a:t>
            </a:r>
          </a:p>
        </p:txBody>
      </p:sp>
      <p:sp>
        <p:nvSpPr>
          <p:cNvPr id="8" name="投影片編號版面配置區 7">
            <a:extLst>
              <a:ext uri="{FF2B5EF4-FFF2-40B4-BE49-F238E27FC236}">
                <a16:creationId xmlns:a16="http://schemas.microsoft.com/office/drawing/2014/main" id="{23DAF783-B166-325B-BEE6-DFA23A3AA20A}"/>
              </a:ext>
            </a:extLst>
          </p:cNvPr>
          <p:cNvSpPr>
            <a:spLocks noGrp="1"/>
          </p:cNvSpPr>
          <p:nvPr>
            <p:ph type="sldNum" sz="quarter" idx="4"/>
          </p:nvPr>
        </p:nvSpPr>
        <p:spPr>
          <a:xfrm>
            <a:off x="12103351" y="9038245"/>
            <a:ext cx="622119" cy="511175"/>
          </a:xfrm>
        </p:spPr>
        <p:txBody>
          <a:bodyPr/>
          <a:lstStyle/>
          <a:p>
            <a:fld id="{AE596305-2BC3-44D0-8B8A-B0E19B3CB928}" type="slidenum">
              <a:rPr lang="zh-TW" altLang="en-US" smtClean="0"/>
              <a:t>5</a:t>
            </a:fld>
            <a:endParaRPr lang="zh-TW" altLang="en-US" dirty="0"/>
          </a:p>
        </p:txBody>
      </p:sp>
    </p:spTree>
    <p:extLst>
      <p:ext uri="{BB962C8B-B14F-4D97-AF65-F5344CB8AC3E}">
        <p14:creationId xmlns:p14="http://schemas.microsoft.com/office/powerpoint/2010/main" val="1583279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61" name="圖片 60">
            <a:extLst>
              <a:ext uri="{FF2B5EF4-FFF2-40B4-BE49-F238E27FC236}">
                <a16:creationId xmlns:a16="http://schemas.microsoft.com/office/drawing/2014/main" id="{3D66BB8B-3AC0-EE76-8BC3-C6A5B3162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582" y="-372849"/>
            <a:ext cx="9569618" cy="9601200"/>
          </a:xfrm>
          <a:prstGeom prst="rect">
            <a:avLst/>
          </a:prstGeom>
        </p:spPr>
      </p:pic>
      <p:pic>
        <p:nvPicPr>
          <p:cNvPr id="60" name="圖片 59">
            <a:extLst>
              <a:ext uri="{FF2B5EF4-FFF2-40B4-BE49-F238E27FC236}">
                <a16:creationId xmlns:a16="http://schemas.microsoft.com/office/drawing/2014/main" id="{0676EF31-69FF-AA2F-A226-8476482CA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276" y="-27753"/>
            <a:ext cx="9569618" cy="9601200"/>
          </a:xfrm>
          <a:prstGeom prst="rect">
            <a:avLst/>
          </a:prstGeom>
        </p:spPr>
      </p:pic>
      <p:sp>
        <p:nvSpPr>
          <p:cNvPr id="2" name="矩形: 圓角 1">
            <a:extLst>
              <a:ext uri="{FF2B5EF4-FFF2-40B4-BE49-F238E27FC236}">
                <a16:creationId xmlns:a16="http://schemas.microsoft.com/office/drawing/2014/main" id="{0BC8CD95-4AF6-7319-EBAC-1E1B7FCF72FA}"/>
              </a:ext>
            </a:extLst>
          </p:cNvPr>
          <p:cNvSpPr/>
          <p:nvPr/>
        </p:nvSpPr>
        <p:spPr>
          <a:xfrm>
            <a:off x="423514" y="1047358"/>
            <a:ext cx="12009595" cy="8435471"/>
          </a:xfrm>
          <a:prstGeom prst="round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2" name="群組 21">
            <a:extLst>
              <a:ext uri="{FF2B5EF4-FFF2-40B4-BE49-F238E27FC236}">
                <a16:creationId xmlns:a16="http://schemas.microsoft.com/office/drawing/2014/main" id="{7E4690BB-6ABE-EC91-E36D-82C55DDA5A5B}"/>
              </a:ext>
            </a:extLst>
          </p:cNvPr>
          <p:cNvGrpSpPr/>
          <p:nvPr/>
        </p:nvGrpSpPr>
        <p:grpSpPr>
          <a:xfrm>
            <a:off x="11024926" y="-14908"/>
            <a:ext cx="1726192" cy="943210"/>
            <a:chOff x="32524624" y="12808941"/>
            <a:chExt cx="5851008" cy="2966651"/>
          </a:xfrm>
        </p:grpSpPr>
        <p:pic>
          <p:nvPicPr>
            <p:cNvPr id="23" name="圖片 22" descr="一張含有 木製的, 木頭 的圖片&#10;&#10;自動產生的描述">
              <a:extLst>
                <a:ext uri="{FF2B5EF4-FFF2-40B4-BE49-F238E27FC236}">
                  <a16:creationId xmlns:a16="http://schemas.microsoft.com/office/drawing/2014/main" id="{22FC39E0-2B59-2341-C7B5-956C333FBB6F}"/>
                </a:ext>
              </a:extLst>
            </p:cNvPr>
            <p:cNvPicPr>
              <a:picLocks noChangeAspect="1"/>
            </p:cNvPicPr>
            <p:nvPr/>
          </p:nvPicPr>
          <p:blipFill>
            <a:blip r:embed="rId4">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24" name="群組 23">
              <a:extLst>
                <a:ext uri="{FF2B5EF4-FFF2-40B4-BE49-F238E27FC236}">
                  <a16:creationId xmlns:a16="http://schemas.microsoft.com/office/drawing/2014/main" id="{53A81F5A-4F25-3192-C174-B4BB5BE0013F}"/>
                </a:ext>
              </a:extLst>
            </p:cNvPr>
            <p:cNvGrpSpPr/>
            <p:nvPr/>
          </p:nvGrpSpPr>
          <p:grpSpPr>
            <a:xfrm>
              <a:off x="32929999" y="13228139"/>
              <a:ext cx="4993701" cy="2114689"/>
              <a:chOff x="105821" y="29212075"/>
              <a:chExt cx="4993701" cy="2114689"/>
            </a:xfrm>
          </p:grpSpPr>
          <p:pic>
            <p:nvPicPr>
              <p:cNvPr id="25" name="圖片 24">
                <a:extLst>
                  <a:ext uri="{FF2B5EF4-FFF2-40B4-BE49-F238E27FC236}">
                    <a16:creationId xmlns:a16="http://schemas.microsoft.com/office/drawing/2014/main" id="{72584303-6737-27FE-2A4B-437343857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26" name="圖片 25">
                <a:extLst>
                  <a:ext uri="{FF2B5EF4-FFF2-40B4-BE49-F238E27FC236}">
                    <a16:creationId xmlns:a16="http://schemas.microsoft.com/office/drawing/2014/main" id="{A6BB23B4-3A2D-1217-B0BD-209206C6AB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27" name="圖片 26">
                <a:extLst>
                  <a:ext uri="{FF2B5EF4-FFF2-40B4-BE49-F238E27FC236}">
                    <a16:creationId xmlns:a16="http://schemas.microsoft.com/office/drawing/2014/main" id="{10D21698-26BD-220E-5ACB-62701BD38E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28" name="圖片 27" descr="一張含有 文字 的圖片&#10;&#10;自動產生的描述">
                <a:extLst>
                  <a:ext uri="{FF2B5EF4-FFF2-40B4-BE49-F238E27FC236}">
                    <a16:creationId xmlns:a16="http://schemas.microsoft.com/office/drawing/2014/main" id="{048A5EA8-0238-F3EE-5C06-4DB885D660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29" name="標題 1">
            <a:extLst>
              <a:ext uri="{FF2B5EF4-FFF2-40B4-BE49-F238E27FC236}">
                <a16:creationId xmlns:a16="http://schemas.microsoft.com/office/drawing/2014/main" id="{16297358-D900-2EDD-7CFE-0B39D18F66BB}"/>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dist">
              <a:lnSpc>
                <a:spcPct val="150000"/>
              </a:lnSpc>
            </a:pP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客製化應用</a:t>
            </a:r>
          </a:p>
        </p:txBody>
      </p:sp>
      <p:pic>
        <p:nvPicPr>
          <p:cNvPr id="31" name="圖片 30">
            <a:extLst>
              <a:ext uri="{FF2B5EF4-FFF2-40B4-BE49-F238E27FC236}">
                <a16:creationId xmlns:a16="http://schemas.microsoft.com/office/drawing/2014/main" id="{72EEA6A9-0A24-E2EC-28AC-35A3EFA2F4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1582" y="4135113"/>
            <a:ext cx="3055804" cy="2037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圖片 32">
            <a:extLst>
              <a:ext uri="{FF2B5EF4-FFF2-40B4-BE49-F238E27FC236}">
                <a16:creationId xmlns:a16="http://schemas.microsoft.com/office/drawing/2014/main" id="{C93B6B87-E18E-1DD1-8AD3-A953595F18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4535" y="1154589"/>
            <a:ext cx="2951684" cy="1967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圖片 34">
            <a:extLst>
              <a:ext uri="{FF2B5EF4-FFF2-40B4-BE49-F238E27FC236}">
                <a16:creationId xmlns:a16="http://schemas.microsoft.com/office/drawing/2014/main" id="{21904030-6E6A-CBDC-0D9D-52A49F2A43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24178" y="6741953"/>
            <a:ext cx="3157264" cy="2307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圖片 36">
            <a:extLst>
              <a:ext uri="{FF2B5EF4-FFF2-40B4-BE49-F238E27FC236}">
                <a16:creationId xmlns:a16="http://schemas.microsoft.com/office/drawing/2014/main" id="{C1A44450-7873-3FC9-318D-885AFBEF74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1780" y="1079380"/>
            <a:ext cx="2667172" cy="2000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圖片 38">
            <a:extLst>
              <a:ext uri="{FF2B5EF4-FFF2-40B4-BE49-F238E27FC236}">
                <a16:creationId xmlns:a16="http://schemas.microsoft.com/office/drawing/2014/main" id="{53A99637-584A-770B-B365-7E4CA0C4FB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8331" y="6766056"/>
            <a:ext cx="3164312" cy="2258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圖片 40">
            <a:extLst>
              <a:ext uri="{FF2B5EF4-FFF2-40B4-BE49-F238E27FC236}">
                <a16:creationId xmlns:a16="http://schemas.microsoft.com/office/drawing/2014/main" id="{970DAF6E-1520-53F1-55EC-0B5950FBE9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9704" y="3705455"/>
            <a:ext cx="3289146" cy="2466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3" name="圖片 42">
            <a:extLst>
              <a:ext uri="{FF2B5EF4-FFF2-40B4-BE49-F238E27FC236}">
                <a16:creationId xmlns:a16="http://schemas.microsoft.com/office/drawing/2014/main" id="{8A0B6036-DEC6-B5F8-D6C9-56164C70670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78298" y="965303"/>
            <a:ext cx="3027240" cy="215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4" name="Picture 2">
            <a:extLst>
              <a:ext uri="{FF2B5EF4-FFF2-40B4-BE49-F238E27FC236}">
                <a16:creationId xmlns:a16="http://schemas.microsoft.com/office/drawing/2014/main" id="{91AEA568-8ECE-559A-644C-4B9BEBA90D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74746" y="6733471"/>
            <a:ext cx="3652108" cy="23240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6" name="圖片 45">
            <a:extLst>
              <a:ext uri="{FF2B5EF4-FFF2-40B4-BE49-F238E27FC236}">
                <a16:creationId xmlns:a16="http://schemas.microsoft.com/office/drawing/2014/main" id="{6DE4B51C-5539-5424-0B9B-7A8198B4E7E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29928" y="3667565"/>
            <a:ext cx="1878562" cy="2504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7" name="流程圖: 替代程序 46">
            <a:extLst>
              <a:ext uri="{FF2B5EF4-FFF2-40B4-BE49-F238E27FC236}">
                <a16:creationId xmlns:a16="http://schemas.microsoft.com/office/drawing/2014/main" id="{63A29C83-2418-7EE9-4A8B-13BCD7147D18}"/>
              </a:ext>
            </a:extLst>
          </p:cNvPr>
          <p:cNvSpPr/>
          <p:nvPr/>
        </p:nvSpPr>
        <p:spPr>
          <a:xfrm>
            <a:off x="1418123" y="3094845"/>
            <a:ext cx="1446108"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▲飾品</a:t>
            </a:r>
          </a:p>
        </p:txBody>
      </p:sp>
      <p:sp>
        <p:nvSpPr>
          <p:cNvPr id="49" name="流程圖: 替代程序 48">
            <a:extLst>
              <a:ext uri="{FF2B5EF4-FFF2-40B4-BE49-F238E27FC236}">
                <a16:creationId xmlns:a16="http://schemas.microsoft.com/office/drawing/2014/main" id="{CE94D8E3-DE44-D404-ECFE-BB369DED0481}"/>
              </a:ext>
            </a:extLst>
          </p:cNvPr>
          <p:cNvSpPr/>
          <p:nvPr/>
        </p:nvSpPr>
        <p:spPr>
          <a:xfrm>
            <a:off x="9469983" y="9022038"/>
            <a:ext cx="2067799"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▲布料雕花</a:t>
            </a:r>
          </a:p>
        </p:txBody>
      </p:sp>
      <p:sp>
        <p:nvSpPr>
          <p:cNvPr id="50" name="流程圖: 替代程序 49">
            <a:extLst>
              <a:ext uri="{FF2B5EF4-FFF2-40B4-BE49-F238E27FC236}">
                <a16:creationId xmlns:a16="http://schemas.microsoft.com/office/drawing/2014/main" id="{0FBF54E6-583C-4DEF-2B7B-DA9867E936EF}"/>
              </a:ext>
            </a:extLst>
          </p:cNvPr>
          <p:cNvSpPr/>
          <p:nvPr/>
        </p:nvSpPr>
        <p:spPr>
          <a:xfrm>
            <a:off x="9469983" y="6170308"/>
            <a:ext cx="2061983"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▲建築模型</a:t>
            </a:r>
          </a:p>
        </p:txBody>
      </p:sp>
      <p:sp>
        <p:nvSpPr>
          <p:cNvPr id="51" name="流程圖: 替代程序 50">
            <a:extLst>
              <a:ext uri="{FF2B5EF4-FFF2-40B4-BE49-F238E27FC236}">
                <a16:creationId xmlns:a16="http://schemas.microsoft.com/office/drawing/2014/main" id="{6DB917C2-25EE-99B7-3795-C8BC45994F80}"/>
              </a:ext>
            </a:extLst>
          </p:cNvPr>
          <p:cNvSpPr/>
          <p:nvPr/>
        </p:nvSpPr>
        <p:spPr>
          <a:xfrm>
            <a:off x="9517328" y="3094845"/>
            <a:ext cx="2061984"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▲近視雷射</a:t>
            </a:r>
          </a:p>
        </p:txBody>
      </p:sp>
      <p:sp>
        <p:nvSpPr>
          <p:cNvPr id="53" name="流程圖: 替代程序 52">
            <a:extLst>
              <a:ext uri="{FF2B5EF4-FFF2-40B4-BE49-F238E27FC236}">
                <a16:creationId xmlns:a16="http://schemas.microsoft.com/office/drawing/2014/main" id="{0598DEA9-30D3-9AE2-B78B-1F6D137CFFF3}"/>
              </a:ext>
            </a:extLst>
          </p:cNvPr>
          <p:cNvSpPr/>
          <p:nvPr/>
        </p:nvSpPr>
        <p:spPr>
          <a:xfrm>
            <a:off x="5262139" y="9022038"/>
            <a:ext cx="2067800"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▲客製吊牌</a:t>
            </a:r>
          </a:p>
        </p:txBody>
      </p:sp>
      <p:sp>
        <p:nvSpPr>
          <p:cNvPr id="54" name="流程圖: 替代程序 53">
            <a:extLst>
              <a:ext uri="{FF2B5EF4-FFF2-40B4-BE49-F238E27FC236}">
                <a16:creationId xmlns:a16="http://schemas.microsoft.com/office/drawing/2014/main" id="{5C456350-9AF2-55CA-4D8C-01756813693F}"/>
              </a:ext>
            </a:extLst>
          </p:cNvPr>
          <p:cNvSpPr/>
          <p:nvPr/>
        </p:nvSpPr>
        <p:spPr>
          <a:xfrm>
            <a:off x="5282389" y="6170308"/>
            <a:ext cx="1729554"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▲小夜燈</a:t>
            </a:r>
          </a:p>
        </p:txBody>
      </p:sp>
      <p:sp>
        <p:nvSpPr>
          <p:cNvPr id="55" name="流程圖: 替代程序 54">
            <a:extLst>
              <a:ext uri="{FF2B5EF4-FFF2-40B4-BE49-F238E27FC236}">
                <a16:creationId xmlns:a16="http://schemas.microsoft.com/office/drawing/2014/main" id="{90E54510-CC62-CA70-4F34-967AC25DFCDC}"/>
              </a:ext>
            </a:extLst>
          </p:cNvPr>
          <p:cNvSpPr/>
          <p:nvPr/>
        </p:nvSpPr>
        <p:spPr>
          <a:xfrm>
            <a:off x="5508124" y="3094845"/>
            <a:ext cx="1446108"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▲招牌</a:t>
            </a:r>
          </a:p>
        </p:txBody>
      </p:sp>
      <p:sp>
        <p:nvSpPr>
          <p:cNvPr id="57" name="流程圖: 替代程序 56">
            <a:extLst>
              <a:ext uri="{FF2B5EF4-FFF2-40B4-BE49-F238E27FC236}">
                <a16:creationId xmlns:a16="http://schemas.microsoft.com/office/drawing/2014/main" id="{7EC0A293-EF03-A669-5F8D-BC357E884FD8}"/>
              </a:ext>
            </a:extLst>
          </p:cNvPr>
          <p:cNvSpPr/>
          <p:nvPr/>
        </p:nvSpPr>
        <p:spPr>
          <a:xfrm>
            <a:off x="1085429" y="9022038"/>
            <a:ext cx="1755727"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▲窗花紙</a:t>
            </a:r>
          </a:p>
        </p:txBody>
      </p:sp>
      <p:sp>
        <p:nvSpPr>
          <p:cNvPr id="58" name="流程圖: 替代程序 57">
            <a:extLst>
              <a:ext uri="{FF2B5EF4-FFF2-40B4-BE49-F238E27FC236}">
                <a16:creationId xmlns:a16="http://schemas.microsoft.com/office/drawing/2014/main" id="{F2E8FB32-346E-402C-CEA4-740DDE9A8922}"/>
              </a:ext>
            </a:extLst>
          </p:cNvPr>
          <p:cNvSpPr/>
          <p:nvPr/>
        </p:nvSpPr>
        <p:spPr>
          <a:xfrm>
            <a:off x="997656" y="6170308"/>
            <a:ext cx="2124028" cy="564383"/>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2400" b="1" dirty="0">
                <a:solidFill>
                  <a:schemeClr val="tx1"/>
                </a:solidFill>
                <a:latin typeface="微軟正黑體" panose="020B0604030504040204" pitchFamily="34" charset="-120"/>
                <a:ea typeface="微軟正黑體" panose="020B0604030504040204" pitchFamily="34" charset="-120"/>
              </a:rPr>
              <a:t>▲造型餅乾</a:t>
            </a:r>
          </a:p>
        </p:txBody>
      </p:sp>
      <p:sp>
        <p:nvSpPr>
          <p:cNvPr id="7" name="投影片編號版面配置區 6">
            <a:extLst>
              <a:ext uri="{FF2B5EF4-FFF2-40B4-BE49-F238E27FC236}">
                <a16:creationId xmlns:a16="http://schemas.microsoft.com/office/drawing/2014/main" id="{F5057D6D-D7D5-D7D9-0879-7387EB736A07}"/>
              </a:ext>
            </a:extLst>
          </p:cNvPr>
          <p:cNvSpPr>
            <a:spLocks noGrp="1"/>
          </p:cNvSpPr>
          <p:nvPr>
            <p:ph type="sldNum" sz="quarter" idx="4"/>
          </p:nvPr>
        </p:nvSpPr>
        <p:spPr>
          <a:xfrm>
            <a:off x="12179481" y="9115367"/>
            <a:ext cx="622119" cy="511175"/>
          </a:xfrm>
        </p:spPr>
        <p:txBody>
          <a:bodyPr/>
          <a:lstStyle/>
          <a:p>
            <a:fld id="{AE596305-2BC3-44D0-8B8A-B0E19B3CB928}" type="slidenum">
              <a:rPr lang="zh-TW" altLang="en-US" smtClean="0"/>
              <a:t>6</a:t>
            </a:fld>
            <a:endParaRPr lang="zh-TW" altLang="en-US" dirty="0"/>
          </a:p>
        </p:txBody>
      </p:sp>
    </p:spTree>
    <p:extLst>
      <p:ext uri="{BB962C8B-B14F-4D97-AF65-F5344CB8AC3E}">
        <p14:creationId xmlns:p14="http://schemas.microsoft.com/office/powerpoint/2010/main" val="3760927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40" name="圖片 39">
            <a:extLst>
              <a:ext uri="{FF2B5EF4-FFF2-40B4-BE49-F238E27FC236}">
                <a16:creationId xmlns:a16="http://schemas.microsoft.com/office/drawing/2014/main" id="{506F9E6C-9C5D-8EA9-DBA0-3ACEB42C2C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683" y="-3162368"/>
            <a:ext cx="14985114" cy="15034568"/>
          </a:xfrm>
          <a:prstGeom prst="rect">
            <a:avLst/>
          </a:prstGeom>
        </p:spPr>
      </p:pic>
      <p:sp>
        <p:nvSpPr>
          <p:cNvPr id="2" name="矩形: 圓角 1">
            <a:extLst>
              <a:ext uri="{FF2B5EF4-FFF2-40B4-BE49-F238E27FC236}">
                <a16:creationId xmlns:a16="http://schemas.microsoft.com/office/drawing/2014/main" id="{8472C9A3-9610-4519-50D6-78874A520EE8}"/>
              </a:ext>
            </a:extLst>
          </p:cNvPr>
          <p:cNvSpPr/>
          <p:nvPr/>
        </p:nvSpPr>
        <p:spPr>
          <a:xfrm>
            <a:off x="457148" y="1000089"/>
            <a:ext cx="11887304" cy="8329119"/>
          </a:xfrm>
          <a:prstGeom prst="round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39F3D3DA-8C6D-04D3-F839-D385A51ADDF0}"/>
              </a:ext>
            </a:extLst>
          </p:cNvPr>
          <p:cNvGrpSpPr/>
          <p:nvPr/>
        </p:nvGrpSpPr>
        <p:grpSpPr>
          <a:xfrm>
            <a:off x="6119072" y="5230339"/>
            <a:ext cx="6104878" cy="1227960"/>
            <a:chOff x="6119072" y="5241081"/>
            <a:chExt cx="6104878" cy="1227960"/>
          </a:xfrm>
        </p:grpSpPr>
        <p:sp>
          <p:nvSpPr>
            <p:cNvPr id="9" name="箭號: 向下 8">
              <a:extLst>
                <a:ext uri="{FF2B5EF4-FFF2-40B4-BE49-F238E27FC236}">
                  <a16:creationId xmlns:a16="http://schemas.microsoft.com/office/drawing/2014/main" id="{A3F09215-91C6-502E-172C-E773FBB0F3F2}"/>
                </a:ext>
              </a:extLst>
            </p:cNvPr>
            <p:cNvSpPr/>
            <p:nvPr/>
          </p:nvSpPr>
          <p:spPr>
            <a:xfrm rot="16200000">
              <a:off x="7937570" y="5469602"/>
              <a:ext cx="770919" cy="770919"/>
            </a:xfrm>
            <a:prstGeom prst="downArrow">
              <a:avLst/>
            </a:prstGeom>
            <a:solidFill>
              <a:srgbClr val="DDC3D0"/>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600" dirty="0"/>
            </a:p>
          </p:txBody>
        </p:sp>
        <p:sp>
          <p:nvSpPr>
            <p:cNvPr id="25" name="矩形: 圓角 24">
              <a:extLst>
                <a:ext uri="{FF2B5EF4-FFF2-40B4-BE49-F238E27FC236}">
                  <a16:creationId xmlns:a16="http://schemas.microsoft.com/office/drawing/2014/main" id="{4DD9B408-459E-CC48-7E8C-23F3A05FFDF2}"/>
                </a:ext>
              </a:extLst>
            </p:cNvPr>
            <p:cNvSpPr/>
            <p:nvPr/>
          </p:nvSpPr>
          <p:spPr>
            <a:xfrm>
              <a:off x="8805105" y="5507577"/>
              <a:ext cx="3418845" cy="694969"/>
            </a:xfrm>
            <a:prstGeom prst="roundRect">
              <a:avLst/>
            </a:prstGeom>
            <a:solidFill>
              <a:srgbClr val="DDC3D0"/>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3600" b="1" spc="-42" dirty="0">
                  <a:solidFill>
                    <a:srgbClr val="775F55">
                      <a:lumMod val="50000"/>
                    </a:srgbClr>
                  </a:solidFill>
                  <a:latin typeface="微軟正黑體" panose="020B0604030504040204" pitchFamily="34" charset="-120"/>
                  <a:ea typeface="微軟正黑體" panose="020B0604030504040204" pitchFamily="34" charset="-120"/>
                </a:rPr>
                <a:t>隨時隨地不設限</a:t>
              </a:r>
            </a:p>
          </p:txBody>
        </p:sp>
        <p:sp>
          <p:nvSpPr>
            <p:cNvPr id="17" name="橢圓 16">
              <a:extLst>
                <a:ext uri="{FF2B5EF4-FFF2-40B4-BE49-F238E27FC236}">
                  <a16:creationId xmlns:a16="http://schemas.microsoft.com/office/drawing/2014/main" id="{23356863-ACE6-A5AA-519E-76BA689D43A9}"/>
                </a:ext>
              </a:extLst>
            </p:cNvPr>
            <p:cNvSpPr/>
            <p:nvPr/>
          </p:nvSpPr>
          <p:spPr>
            <a:xfrm>
              <a:off x="6119072" y="5241081"/>
              <a:ext cx="1717200" cy="1227960"/>
            </a:xfrm>
            <a:prstGeom prst="ellipse">
              <a:avLst/>
            </a:prstGeom>
            <a:solidFill>
              <a:srgbClr val="DDC3D0"/>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創意</a:t>
              </a:r>
            </a:p>
          </p:txBody>
        </p:sp>
      </p:grpSp>
      <p:grpSp>
        <p:nvGrpSpPr>
          <p:cNvPr id="3" name="群組 2">
            <a:extLst>
              <a:ext uri="{FF2B5EF4-FFF2-40B4-BE49-F238E27FC236}">
                <a16:creationId xmlns:a16="http://schemas.microsoft.com/office/drawing/2014/main" id="{477E0B56-8591-2145-32F5-0A6CD2570D4F}"/>
              </a:ext>
            </a:extLst>
          </p:cNvPr>
          <p:cNvGrpSpPr/>
          <p:nvPr/>
        </p:nvGrpSpPr>
        <p:grpSpPr>
          <a:xfrm>
            <a:off x="6119312" y="2352657"/>
            <a:ext cx="6104398" cy="1229214"/>
            <a:chOff x="6119552" y="2352657"/>
            <a:chExt cx="6104398" cy="1229214"/>
          </a:xfrm>
        </p:grpSpPr>
        <p:sp>
          <p:nvSpPr>
            <p:cNvPr id="10" name="箭號: 向下 9">
              <a:extLst>
                <a:ext uri="{FF2B5EF4-FFF2-40B4-BE49-F238E27FC236}">
                  <a16:creationId xmlns:a16="http://schemas.microsoft.com/office/drawing/2014/main" id="{EE8EB5C2-839F-4691-855B-523E897488E0}"/>
                </a:ext>
              </a:extLst>
            </p:cNvPr>
            <p:cNvSpPr/>
            <p:nvPr/>
          </p:nvSpPr>
          <p:spPr>
            <a:xfrm rot="16200000">
              <a:off x="7937570" y="2581805"/>
              <a:ext cx="770919" cy="770919"/>
            </a:xfrm>
            <a:prstGeom prst="downArrow">
              <a:avLst/>
            </a:prstGeom>
            <a:solidFill>
              <a:srgbClr val="9DC3C2"/>
            </a:solidFill>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600" dirty="0"/>
            </a:p>
          </p:txBody>
        </p:sp>
        <p:sp>
          <p:nvSpPr>
            <p:cNvPr id="21" name="橢圓 20">
              <a:extLst>
                <a:ext uri="{FF2B5EF4-FFF2-40B4-BE49-F238E27FC236}">
                  <a16:creationId xmlns:a16="http://schemas.microsoft.com/office/drawing/2014/main" id="{B119F25C-BB70-4AF0-C597-1CF8D351E158}"/>
                </a:ext>
              </a:extLst>
            </p:cNvPr>
            <p:cNvSpPr/>
            <p:nvPr/>
          </p:nvSpPr>
          <p:spPr>
            <a:xfrm>
              <a:off x="6119552" y="2352657"/>
              <a:ext cx="1716240" cy="1229214"/>
            </a:xfrm>
            <a:prstGeom prst="ellipse">
              <a:avLst/>
            </a:prstGeom>
            <a:solidFill>
              <a:srgbClr val="9DC3C2">
                <a:alpha val="50000"/>
              </a:srgb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技術</a:t>
              </a:r>
            </a:p>
          </p:txBody>
        </p:sp>
        <p:sp>
          <p:nvSpPr>
            <p:cNvPr id="27" name="矩形: 圓角 26">
              <a:extLst>
                <a:ext uri="{FF2B5EF4-FFF2-40B4-BE49-F238E27FC236}">
                  <a16:creationId xmlns:a16="http://schemas.microsoft.com/office/drawing/2014/main" id="{C82DA074-0817-7235-16F4-4013E382FA59}"/>
                </a:ext>
              </a:extLst>
            </p:cNvPr>
            <p:cNvSpPr/>
            <p:nvPr/>
          </p:nvSpPr>
          <p:spPr>
            <a:xfrm>
              <a:off x="8805105" y="2619780"/>
              <a:ext cx="3418845" cy="694969"/>
            </a:xfrm>
            <a:prstGeom prst="roundRect">
              <a:avLst/>
            </a:prstGeom>
            <a:solidFill>
              <a:srgbClr val="C4D9D4"/>
            </a:solidFill>
            <a:ln>
              <a:solidFill>
                <a:srgbClr val="C4D9D4"/>
              </a:solid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3600" b="1" spc="-42" dirty="0">
                  <a:solidFill>
                    <a:srgbClr val="775F55">
                      <a:lumMod val="50000"/>
                    </a:srgbClr>
                  </a:solidFill>
                  <a:latin typeface="微軟正黑體" panose="020B0604030504040204" pitchFamily="34" charset="-120"/>
                  <a:ea typeface="微軟正黑體" panose="020B0604030504040204" pitchFamily="34" charset="-120"/>
                </a:rPr>
                <a:t>投影振鏡式技術</a:t>
              </a:r>
            </a:p>
          </p:txBody>
        </p:sp>
      </p:grpSp>
      <p:grpSp>
        <p:nvGrpSpPr>
          <p:cNvPr id="8" name="群組 7">
            <a:extLst>
              <a:ext uri="{FF2B5EF4-FFF2-40B4-BE49-F238E27FC236}">
                <a16:creationId xmlns:a16="http://schemas.microsoft.com/office/drawing/2014/main" id="{2CD5BEC5-0B77-203E-34EE-7C13A34CFD48}"/>
              </a:ext>
            </a:extLst>
          </p:cNvPr>
          <p:cNvGrpSpPr/>
          <p:nvPr/>
        </p:nvGrpSpPr>
        <p:grpSpPr>
          <a:xfrm>
            <a:off x="6119072" y="6668732"/>
            <a:ext cx="6104878" cy="1227600"/>
            <a:chOff x="6119072" y="6668732"/>
            <a:chExt cx="6104878" cy="1227600"/>
          </a:xfrm>
        </p:grpSpPr>
        <p:sp>
          <p:nvSpPr>
            <p:cNvPr id="28" name="矩形: 圓角 27">
              <a:extLst>
                <a:ext uri="{FF2B5EF4-FFF2-40B4-BE49-F238E27FC236}">
                  <a16:creationId xmlns:a16="http://schemas.microsoft.com/office/drawing/2014/main" id="{6E46EB8C-5CF1-4A2F-95AD-D1925663D877}"/>
                </a:ext>
              </a:extLst>
            </p:cNvPr>
            <p:cNvSpPr/>
            <p:nvPr/>
          </p:nvSpPr>
          <p:spPr>
            <a:xfrm>
              <a:off x="8805105" y="6935047"/>
              <a:ext cx="3418845" cy="694969"/>
            </a:xfrm>
            <a:prstGeom prst="roundRect">
              <a:avLst/>
            </a:prstGeom>
            <a:solidFill>
              <a:srgbClr val="D8B25C">
                <a:alpha val="66000"/>
              </a:srgb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3600" b="1" spc="-42" dirty="0">
                  <a:solidFill>
                    <a:srgbClr val="775F55">
                      <a:lumMod val="50000"/>
                    </a:srgbClr>
                  </a:solidFill>
                  <a:latin typeface="微軟正黑體" panose="020B0604030504040204" pitchFamily="34" charset="-120"/>
                  <a:ea typeface="微軟正黑體" panose="020B0604030504040204" pitchFamily="34" charset="-120"/>
                </a:rPr>
                <a:t>重量比手機還輕</a:t>
              </a:r>
            </a:p>
          </p:txBody>
        </p:sp>
        <p:sp>
          <p:nvSpPr>
            <p:cNvPr id="12" name="箭號: 向下 11">
              <a:extLst>
                <a:ext uri="{FF2B5EF4-FFF2-40B4-BE49-F238E27FC236}">
                  <a16:creationId xmlns:a16="http://schemas.microsoft.com/office/drawing/2014/main" id="{D63CF4B4-C50C-7257-9892-6E7A9C62A4A5}"/>
                </a:ext>
              </a:extLst>
            </p:cNvPr>
            <p:cNvSpPr/>
            <p:nvPr/>
          </p:nvSpPr>
          <p:spPr>
            <a:xfrm rot="16200000">
              <a:off x="7937570" y="6897073"/>
              <a:ext cx="770919" cy="770919"/>
            </a:xfrm>
            <a:prstGeom prst="downArrow">
              <a:avLst/>
            </a:prstGeom>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600" dirty="0"/>
            </a:p>
          </p:txBody>
        </p:sp>
        <p:sp>
          <p:nvSpPr>
            <p:cNvPr id="18" name="橢圓 17">
              <a:extLst>
                <a:ext uri="{FF2B5EF4-FFF2-40B4-BE49-F238E27FC236}">
                  <a16:creationId xmlns:a16="http://schemas.microsoft.com/office/drawing/2014/main" id="{E9FC573E-CAA6-082A-8CEC-D7F5D211A59E}"/>
                </a:ext>
              </a:extLst>
            </p:cNvPr>
            <p:cNvSpPr/>
            <p:nvPr/>
          </p:nvSpPr>
          <p:spPr>
            <a:xfrm>
              <a:off x="6119072" y="6668732"/>
              <a:ext cx="1717200" cy="1227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輕巧</a:t>
              </a:r>
            </a:p>
          </p:txBody>
        </p:sp>
      </p:grpSp>
      <p:grpSp>
        <p:nvGrpSpPr>
          <p:cNvPr id="5" name="群組 4">
            <a:extLst>
              <a:ext uri="{FF2B5EF4-FFF2-40B4-BE49-F238E27FC236}">
                <a16:creationId xmlns:a16="http://schemas.microsoft.com/office/drawing/2014/main" id="{E15F1B1C-E71C-E91F-0A65-FFDA3FF3D011}"/>
              </a:ext>
            </a:extLst>
          </p:cNvPr>
          <p:cNvGrpSpPr/>
          <p:nvPr/>
        </p:nvGrpSpPr>
        <p:grpSpPr>
          <a:xfrm>
            <a:off x="6119072" y="3792305"/>
            <a:ext cx="6104878" cy="1227600"/>
            <a:chOff x="6119072" y="3769448"/>
            <a:chExt cx="6104878" cy="1227600"/>
          </a:xfrm>
        </p:grpSpPr>
        <p:sp>
          <p:nvSpPr>
            <p:cNvPr id="11" name="箭號: 向下 10">
              <a:extLst>
                <a:ext uri="{FF2B5EF4-FFF2-40B4-BE49-F238E27FC236}">
                  <a16:creationId xmlns:a16="http://schemas.microsoft.com/office/drawing/2014/main" id="{D6D79ED0-F557-0127-48BE-0B7FACADFFBA}"/>
                </a:ext>
              </a:extLst>
            </p:cNvPr>
            <p:cNvSpPr/>
            <p:nvPr/>
          </p:nvSpPr>
          <p:spPr>
            <a:xfrm rot="16200000">
              <a:off x="7937570" y="3997789"/>
              <a:ext cx="770919" cy="770919"/>
            </a:xfrm>
            <a:prstGeom prst="downArrow">
              <a:avLst/>
            </a:prstGeom>
            <a:solidFill>
              <a:srgbClr val="E6E18F"/>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1600"/>
            </a:p>
          </p:txBody>
        </p:sp>
        <p:sp>
          <p:nvSpPr>
            <p:cNvPr id="29" name="矩形: 圓角 28">
              <a:extLst>
                <a:ext uri="{FF2B5EF4-FFF2-40B4-BE49-F238E27FC236}">
                  <a16:creationId xmlns:a16="http://schemas.microsoft.com/office/drawing/2014/main" id="{24C5ABED-258F-95F5-50F3-FFB5973231AF}"/>
                </a:ext>
              </a:extLst>
            </p:cNvPr>
            <p:cNvSpPr/>
            <p:nvPr/>
          </p:nvSpPr>
          <p:spPr>
            <a:xfrm>
              <a:off x="8805105" y="4072411"/>
              <a:ext cx="3418845" cy="621675"/>
            </a:xfrm>
            <a:prstGeom prst="roundRect">
              <a:avLst/>
            </a:prstGeom>
            <a:solidFill>
              <a:srgbClr val="E6E18F"/>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3600" b="1" spc="-42" dirty="0">
                  <a:solidFill>
                    <a:srgbClr val="775F55">
                      <a:lumMod val="50000"/>
                    </a:srgbClr>
                  </a:solidFill>
                  <a:latin typeface="微軟正黑體" panose="020B0604030504040204" pitchFamily="34" charset="-120"/>
                  <a:ea typeface="微軟正黑體" panose="020B0604030504040204" pitchFamily="34" charset="-120"/>
                </a:rPr>
                <a:t>五大安全機制</a:t>
              </a:r>
            </a:p>
          </p:txBody>
        </p:sp>
        <p:sp>
          <p:nvSpPr>
            <p:cNvPr id="22" name="橢圓 21">
              <a:extLst>
                <a:ext uri="{FF2B5EF4-FFF2-40B4-BE49-F238E27FC236}">
                  <a16:creationId xmlns:a16="http://schemas.microsoft.com/office/drawing/2014/main" id="{837550FD-4819-748B-99B5-19ED39809337}"/>
                </a:ext>
              </a:extLst>
            </p:cNvPr>
            <p:cNvSpPr/>
            <p:nvPr/>
          </p:nvSpPr>
          <p:spPr>
            <a:xfrm>
              <a:off x="6119072" y="3769448"/>
              <a:ext cx="1717200" cy="1227600"/>
            </a:xfrm>
            <a:prstGeom prst="ellipse">
              <a:avLst/>
            </a:prstGeom>
            <a:solidFill>
              <a:srgbClr val="E6E18F"/>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安全</a:t>
              </a:r>
            </a:p>
          </p:txBody>
        </p:sp>
      </p:grpSp>
      <p:grpSp>
        <p:nvGrpSpPr>
          <p:cNvPr id="13" name="群組 12">
            <a:extLst>
              <a:ext uri="{FF2B5EF4-FFF2-40B4-BE49-F238E27FC236}">
                <a16:creationId xmlns:a16="http://schemas.microsoft.com/office/drawing/2014/main" id="{4ACEAE8B-E90F-F6D2-32EF-226EA10065A7}"/>
              </a:ext>
            </a:extLst>
          </p:cNvPr>
          <p:cNvGrpSpPr/>
          <p:nvPr/>
        </p:nvGrpSpPr>
        <p:grpSpPr>
          <a:xfrm>
            <a:off x="11024926" y="-14908"/>
            <a:ext cx="1726192" cy="943210"/>
            <a:chOff x="32524624" y="12808941"/>
            <a:chExt cx="5851008" cy="2966651"/>
          </a:xfrm>
        </p:grpSpPr>
        <p:pic>
          <p:nvPicPr>
            <p:cNvPr id="14" name="圖片 13" descr="一張含有 木製的, 木頭 的圖片&#10;&#10;自動產生的描述">
              <a:extLst>
                <a:ext uri="{FF2B5EF4-FFF2-40B4-BE49-F238E27FC236}">
                  <a16:creationId xmlns:a16="http://schemas.microsoft.com/office/drawing/2014/main" id="{C5086FAD-9650-D048-2F70-2A80B3A92C8D}"/>
                </a:ext>
              </a:extLst>
            </p:cNvPr>
            <p:cNvPicPr>
              <a:picLocks noChangeAspect="1"/>
            </p:cNvPicPr>
            <p:nvPr/>
          </p:nvPicPr>
          <p:blipFill>
            <a:blip r:embed="rId4">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15" name="群組 14">
              <a:extLst>
                <a:ext uri="{FF2B5EF4-FFF2-40B4-BE49-F238E27FC236}">
                  <a16:creationId xmlns:a16="http://schemas.microsoft.com/office/drawing/2014/main" id="{B1C47B32-D6D2-1FC4-66A1-3C978AEDADFC}"/>
                </a:ext>
              </a:extLst>
            </p:cNvPr>
            <p:cNvGrpSpPr/>
            <p:nvPr/>
          </p:nvGrpSpPr>
          <p:grpSpPr>
            <a:xfrm>
              <a:off x="32929999" y="13228139"/>
              <a:ext cx="4993701" cy="2114689"/>
              <a:chOff x="105821" y="29212075"/>
              <a:chExt cx="4993701" cy="2114689"/>
            </a:xfrm>
          </p:grpSpPr>
          <p:pic>
            <p:nvPicPr>
              <p:cNvPr id="16" name="圖片 15">
                <a:extLst>
                  <a:ext uri="{FF2B5EF4-FFF2-40B4-BE49-F238E27FC236}">
                    <a16:creationId xmlns:a16="http://schemas.microsoft.com/office/drawing/2014/main" id="{3450E122-E6DC-DECC-1471-C22FD5C7EF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20" name="圖片 19">
                <a:extLst>
                  <a:ext uri="{FF2B5EF4-FFF2-40B4-BE49-F238E27FC236}">
                    <a16:creationId xmlns:a16="http://schemas.microsoft.com/office/drawing/2014/main" id="{8E5D40F4-A421-D6FE-D9A7-DECCFE5150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24" name="圖片 23">
                <a:extLst>
                  <a:ext uri="{FF2B5EF4-FFF2-40B4-BE49-F238E27FC236}">
                    <a16:creationId xmlns:a16="http://schemas.microsoft.com/office/drawing/2014/main" id="{DF17832B-7F0C-4298-3560-BA0B0F46F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26" name="圖片 25" descr="一張含有 文字 的圖片&#10;&#10;自動產生的描述">
                <a:extLst>
                  <a:ext uri="{FF2B5EF4-FFF2-40B4-BE49-F238E27FC236}">
                    <a16:creationId xmlns:a16="http://schemas.microsoft.com/office/drawing/2014/main" id="{B6E3D9FC-07AB-EE8B-7C14-DBAED91D86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sp>
        <p:nvSpPr>
          <p:cNvPr id="30" name="標題 1">
            <a:extLst>
              <a:ext uri="{FF2B5EF4-FFF2-40B4-BE49-F238E27FC236}">
                <a16:creationId xmlns:a16="http://schemas.microsoft.com/office/drawing/2014/main" id="{E5CED761-72B9-2925-A6A1-91B1EDCD9039}"/>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器材介紹</a:t>
            </a:r>
            <a:r>
              <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a:t>
            </a:r>
            <a:r>
              <a:rPr lang="en-US" altLang="zh-TW" b="1" spc="-42" dirty="0" err="1">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Cubiio</a:t>
            </a:r>
            <a:endPar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endParaRPr>
          </a:p>
        </p:txBody>
      </p:sp>
      <p:pic>
        <p:nvPicPr>
          <p:cNvPr id="35" name="圖片 34">
            <a:extLst>
              <a:ext uri="{FF2B5EF4-FFF2-40B4-BE49-F238E27FC236}">
                <a16:creationId xmlns:a16="http://schemas.microsoft.com/office/drawing/2014/main" id="{2908FAA3-A838-F1CE-8F4F-07D759A61D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7758" y="1663454"/>
            <a:ext cx="4917386" cy="3688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圖片 36">
            <a:extLst>
              <a:ext uri="{FF2B5EF4-FFF2-40B4-BE49-F238E27FC236}">
                <a16:creationId xmlns:a16="http://schemas.microsoft.com/office/drawing/2014/main" id="{F36009D5-65AF-9E2B-18F4-6F4D501105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682" y="5662888"/>
            <a:ext cx="5109538" cy="28715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投影片編號版面配置區 40">
            <a:extLst>
              <a:ext uri="{FF2B5EF4-FFF2-40B4-BE49-F238E27FC236}">
                <a16:creationId xmlns:a16="http://schemas.microsoft.com/office/drawing/2014/main" id="{D91CD478-33E6-6D1D-E554-E70B6EABE009}"/>
              </a:ext>
            </a:extLst>
          </p:cNvPr>
          <p:cNvSpPr>
            <a:spLocks noGrp="1"/>
          </p:cNvSpPr>
          <p:nvPr>
            <p:ph type="sldNum" sz="quarter" idx="4"/>
          </p:nvPr>
        </p:nvSpPr>
        <p:spPr>
          <a:xfrm>
            <a:off x="11993326" y="8971654"/>
            <a:ext cx="622119" cy="511175"/>
          </a:xfrm>
        </p:spPr>
        <p:txBody>
          <a:bodyPr/>
          <a:lstStyle/>
          <a:p>
            <a:fld id="{AE596305-2BC3-44D0-8B8A-B0E19B3CB928}" type="slidenum">
              <a:rPr lang="zh-TW" altLang="en-US" smtClean="0"/>
              <a:t>7</a:t>
            </a:fld>
            <a:endParaRPr lang="zh-TW" altLang="en-US" dirty="0"/>
          </a:p>
        </p:txBody>
      </p:sp>
    </p:spTree>
    <p:extLst>
      <p:ext uri="{BB962C8B-B14F-4D97-AF65-F5344CB8AC3E}">
        <p14:creationId xmlns:p14="http://schemas.microsoft.com/office/powerpoint/2010/main" val="246490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pic>
        <p:nvPicPr>
          <p:cNvPr id="51" name="圖片 50">
            <a:extLst>
              <a:ext uri="{FF2B5EF4-FFF2-40B4-BE49-F238E27FC236}">
                <a16:creationId xmlns:a16="http://schemas.microsoft.com/office/drawing/2014/main" id="{3A5F903A-C8E2-30C9-39DB-ECBA86E1F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882" y="-372849"/>
            <a:ext cx="9569618" cy="9601200"/>
          </a:xfrm>
          <a:prstGeom prst="rect">
            <a:avLst/>
          </a:prstGeom>
        </p:spPr>
      </p:pic>
      <p:pic>
        <p:nvPicPr>
          <p:cNvPr id="50" name="圖片 49">
            <a:extLst>
              <a:ext uri="{FF2B5EF4-FFF2-40B4-BE49-F238E27FC236}">
                <a16:creationId xmlns:a16="http://schemas.microsoft.com/office/drawing/2014/main" id="{21DBF529-A191-AEDA-7B14-CCED02384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676" y="-33169"/>
            <a:ext cx="9569618" cy="9601200"/>
          </a:xfrm>
          <a:prstGeom prst="rect">
            <a:avLst/>
          </a:prstGeom>
        </p:spPr>
      </p:pic>
      <p:sp>
        <p:nvSpPr>
          <p:cNvPr id="2" name="矩形: 圓角 1">
            <a:extLst>
              <a:ext uri="{FF2B5EF4-FFF2-40B4-BE49-F238E27FC236}">
                <a16:creationId xmlns:a16="http://schemas.microsoft.com/office/drawing/2014/main" id="{887554C2-3141-66AC-3705-3DF591B32495}"/>
              </a:ext>
            </a:extLst>
          </p:cNvPr>
          <p:cNvSpPr/>
          <p:nvPr/>
        </p:nvSpPr>
        <p:spPr>
          <a:xfrm>
            <a:off x="750626" y="1361856"/>
            <a:ext cx="11518711" cy="7928008"/>
          </a:xfrm>
          <a:prstGeom prst="round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3" name="群組 22">
            <a:extLst>
              <a:ext uri="{FF2B5EF4-FFF2-40B4-BE49-F238E27FC236}">
                <a16:creationId xmlns:a16="http://schemas.microsoft.com/office/drawing/2014/main" id="{0A206AAE-6E72-EA73-CE67-A3F638BB9712}"/>
              </a:ext>
            </a:extLst>
          </p:cNvPr>
          <p:cNvGrpSpPr/>
          <p:nvPr/>
        </p:nvGrpSpPr>
        <p:grpSpPr>
          <a:xfrm>
            <a:off x="11024926" y="-14908"/>
            <a:ext cx="1726192" cy="943210"/>
            <a:chOff x="32524624" y="12808941"/>
            <a:chExt cx="5851008" cy="2966651"/>
          </a:xfrm>
        </p:grpSpPr>
        <p:pic>
          <p:nvPicPr>
            <p:cNvPr id="24" name="圖片 23" descr="一張含有 木製的, 木頭 的圖片&#10;&#10;自動產生的描述">
              <a:extLst>
                <a:ext uri="{FF2B5EF4-FFF2-40B4-BE49-F238E27FC236}">
                  <a16:creationId xmlns:a16="http://schemas.microsoft.com/office/drawing/2014/main" id="{3A6458EE-D508-A606-4F4D-55357774E879}"/>
                </a:ext>
              </a:extLst>
            </p:cNvPr>
            <p:cNvPicPr>
              <a:picLocks noChangeAspect="1"/>
            </p:cNvPicPr>
            <p:nvPr/>
          </p:nvPicPr>
          <p:blipFill>
            <a:blip r:embed="rId4">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25" name="群組 24">
              <a:extLst>
                <a:ext uri="{FF2B5EF4-FFF2-40B4-BE49-F238E27FC236}">
                  <a16:creationId xmlns:a16="http://schemas.microsoft.com/office/drawing/2014/main" id="{E5E1AE25-CD8D-376A-9BCC-FE9E249E9856}"/>
                </a:ext>
              </a:extLst>
            </p:cNvPr>
            <p:cNvGrpSpPr/>
            <p:nvPr/>
          </p:nvGrpSpPr>
          <p:grpSpPr>
            <a:xfrm>
              <a:off x="32929999" y="13228139"/>
              <a:ext cx="4993701" cy="2114689"/>
              <a:chOff x="105821" y="29212075"/>
              <a:chExt cx="4993701" cy="2114689"/>
            </a:xfrm>
          </p:grpSpPr>
          <p:pic>
            <p:nvPicPr>
              <p:cNvPr id="26" name="圖片 25">
                <a:extLst>
                  <a:ext uri="{FF2B5EF4-FFF2-40B4-BE49-F238E27FC236}">
                    <a16:creationId xmlns:a16="http://schemas.microsoft.com/office/drawing/2014/main" id="{CF93ADAB-5BA6-14BD-0A6F-55258FF90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27" name="圖片 26">
                <a:extLst>
                  <a:ext uri="{FF2B5EF4-FFF2-40B4-BE49-F238E27FC236}">
                    <a16:creationId xmlns:a16="http://schemas.microsoft.com/office/drawing/2014/main" id="{D3E127CA-E729-3C59-F9FB-3427E1C15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28" name="圖片 27">
                <a:extLst>
                  <a:ext uri="{FF2B5EF4-FFF2-40B4-BE49-F238E27FC236}">
                    <a16:creationId xmlns:a16="http://schemas.microsoft.com/office/drawing/2014/main" id="{1E22FDF5-EA7B-68D3-9C3F-1152456B14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29" name="圖片 28" descr="一張含有 文字 的圖片&#10;&#10;自動產生的描述">
                <a:extLst>
                  <a:ext uri="{FF2B5EF4-FFF2-40B4-BE49-F238E27FC236}">
                    <a16:creationId xmlns:a16="http://schemas.microsoft.com/office/drawing/2014/main" id="{20037A06-8828-FE87-A318-869C8DF90C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pic>
        <p:nvPicPr>
          <p:cNvPr id="31" name="圖片 30">
            <a:extLst>
              <a:ext uri="{FF2B5EF4-FFF2-40B4-BE49-F238E27FC236}">
                <a16:creationId xmlns:a16="http://schemas.microsoft.com/office/drawing/2014/main" id="{C3776841-ED78-0A32-20FF-D0609AB627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009" y="1861715"/>
            <a:ext cx="2795120" cy="27951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圖片 32">
            <a:extLst>
              <a:ext uri="{FF2B5EF4-FFF2-40B4-BE49-F238E27FC236}">
                <a16:creationId xmlns:a16="http://schemas.microsoft.com/office/drawing/2014/main" id="{299FAE30-F42E-4D32-157D-B95751BBED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28626" y="5566409"/>
            <a:ext cx="2965344" cy="2906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圖片 34">
            <a:extLst>
              <a:ext uri="{FF2B5EF4-FFF2-40B4-BE49-F238E27FC236}">
                <a16:creationId xmlns:a16="http://schemas.microsoft.com/office/drawing/2014/main" id="{A6366997-52BF-2DFB-0E1D-55C129D09B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7349" y="5841845"/>
            <a:ext cx="2686440" cy="2633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圖片 36">
            <a:extLst>
              <a:ext uri="{FF2B5EF4-FFF2-40B4-BE49-F238E27FC236}">
                <a16:creationId xmlns:a16="http://schemas.microsoft.com/office/drawing/2014/main" id="{E10969F0-3429-E0AE-E575-AFA5A254DAD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27548" y="1713865"/>
            <a:ext cx="2966422" cy="29429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9" name="圖片 38">
            <a:extLst>
              <a:ext uri="{FF2B5EF4-FFF2-40B4-BE49-F238E27FC236}">
                <a16:creationId xmlns:a16="http://schemas.microsoft.com/office/drawing/2014/main" id="{132A4FF9-CCFC-5F4D-6C24-FB929C32A57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76647" y="1924097"/>
            <a:ext cx="2737510" cy="2737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圖片 40">
            <a:extLst>
              <a:ext uri="{FF2B5EF4-FFF2-40B4-BE49-F238E27FC236}">
                <a16:creationId xmlns:a16="http://schemas.microsoft.com/office/drawing/2014/main" id="{E893E521-0FAF-49A5-4C64-85290FB29A0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43484" y="5645315"/>
            <a:ext cx="2884610" cy="2827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2" name="流程圖: 替代程序 41">
            <a:extLst>
              <a:ext uri="{FF2B5EF4-FFF2-40B4-BE49-F238E27FC236}">
                <a16:creationId xmlns:a16="http://schemas.microsoft.com/office/drawing/2014/main" id="{5D6C218A-DAFA-3268-5A4C-4EC0A659B2B3}"/>
              </a:ext>
            </a:extLst>
          </p:cNvPr>
          <p:cNvSpPr/>
          <p:nvPr/>
        </p:nvSpPr>
        <p:spPr>
          <a:xfrm>
            <a:off x="1459784" y="8441762"/>
            <a:ext cx="1861570" cy="72653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▲布料</a:t>
            </a:r>
          </a:p>
        </p:txBody>
      </p:sp>
      <p:sp>
        <p:nvSpPr>
          <p:cNvPr id="43" name="流程圖: 替代程序 42">
            <a:extLst>
              <a:ext uri="{FF2B5EF4-FFF2-40B4-BE49-F238E27FC236}">
                <a16:creationId xmlns:a16="http://schemas.microsoft.com/office/drawing/2014/main" id="{503E7F2E-555B-EEBE-C105-AF1A2549C947}"/>
              </a:ext>
            </a:extLst>
          </p:cNvPr>
          <p:cNvSpPr/>
          <p:nvPr/>
        </p:nvSpPr>
        <p:spPr>
          <a:xfrm>
            <a:off x="1459784" y="4619656"/>
            <a:ext cx="1861570" cy="72653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▲木頭</a:t>
            </a:r>
          </a:p>
        </p:txBody>
      </p:sp>
      <p:sp>
        <p:nvSpPr>
          <p:cNvPr id="44" name="流程圖: 替代程序 43">
            <a:extLst>
              <a:ext uri="{FF2B5EF4-FFF2-40B4-BE49-F238E27FC236}">
                <a16:creationId xmlns:a16="http://schemas.microsoft.com/office/drawing/2014/main" id="{ED9C9DD0-95E2-95D9-58F4-4BE315553CAA}"/>
              </a:ext>
            </a:extLst>
          </p:cNvPr>
          <p:cNvSpPr/>
          <p:nvPr/>
        </p:nvSpPr>
        <p:spPr>
          <a:xfrm>
            <a:off x="5470015" y="4619656"/>
            <a:ext cx="1861570" cy="72653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▲皮革</a:t>
            </a:r>
          </a:p>
        </p:txBody>
      </p:sp>
      <p:sp>
        <p:nvSpPr>
          <p:cNvPr id="46" name="流程圖: 替代程序 45">
            <a:extLst>
              <a:ext uri="{FF2B5EF4-FFF2-40B4-BE49-F238E27FC236}">
                <a16:creationId xmlns:a16="http://schemas.microsoft.com/office/drawing/2014/main" id="{38C08E39-8429-587C-C9DC-9632B9B79306}"/>
              </a:ext>
            </a:extLst>
          </p:cNvPr>
          <p:cNvSpPr/>
          <p:nvPr/>
        </p:nvSpPr>
        <p:spPr>
          <a:xfrm>
            <a:off x="9115043" y="4619656"/>
            <a:ext cx="1861570" cy="72653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▲紙板</a:t>
            </a:r>
          </a:p>
        </p:txBody>
      </p:sp>
      <p:sp>
        <p:nvSpPr>
          <p:cNvPr id="47" name="流程圖: 替代程序 46">
            <a:extLst>
              <a:ext uri="{FF2B5EF4-FFF2-40B4-BE49-F238E27FC236}">
                <a16:creationId xmlns:a16="http://schemas.microsoft.com/office/drawing/2014/main" id="{DA8B66FD-1202-D500-4B54-CFA4B9772529}"/>
              </a:ext>
            </a:extLst>
          </p:cNvPr>
          <p:cNvSpPr/>
          <p:nvPr/>
        </p:nvSpPr>
        <p:spPr>
          <a:xfrm>
            <a:off x="5470015" y="8432786"/>
            <a:ext cx="1861570" cy="72653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▲毛氈</a:t>
            </a:r>
          </a:p>
        </p:txBody>
      </p:sp>
      <p:sp>
        <p:nvSpPr>
          <p:cNvPr id="49" name="流程圖: 替代程序 48">
            <a:extLst>
              <a:ext uri="{FF2B5EF4-FFF2-40B4-BE49-F238E27FC236}">
                <a16:creationId xmlns:a16="http://schemas.microsoft.com/office/drawing/2014/main" id="{06373701-5A24-0E74-E98B-40E9BD8C9AEE}"/>
              </a:ext>
            </a:extLst>
          </p:cNvPr>
          <p:cNvSpPr/>
          <p:nvPr/>
        </p:nvSpPr>
        <p:spPr>
          <a:xfrm>
            <a:off x="9056028" y="8439406"/>
            <a:ext cx="2390430" cy="726530"/>
          </a:xfrm>
          <a:prstGeom prst="flowChartAlternateProcess">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dist"/>
            <a:r>
              <a:rPr lang="zh-TW" altLang="en-US" sz="3600" b="1" dirty="0">
                <a:solidFill>
                  <a:schemeClr val="tx1"/>
                </a:solidFill>
                <a:latin typeface="微軟正黑體" panose="020B0604030504040204" pitchFamily="34" charset="-120"/>
                <a:ea typeface="微軟正黑體" panose="020B0604030504040204" pitchFamily="34" charset="-120"/>
              </a:rPr>
              <a:t>▲硬紙板</a:t>
            </a:r>
          </a:p>
        </p:txBody>
      </p:sp>
      <p:sp>
        <p:nvSpPr>
          <p:cNvPr id="52" name="標題 1">
            <a:extLst>
              <a:ext uri="{FF2B5EF4-FFF2-40B4-BE49-F238E27FC236}">
                <a16:creationId xmlns:a16="http://schemas.microsoft.com/office/drawing/2014/main" id="{32B5D32C-774B-F865-C308-9FFD8FF1A2BF}"/>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en-US" altLang="zh-TW" b="1" spc="-42" dirty="0" err="1">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Cubiio</a:t>
            </a:r>
            <a:r>
              <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a:t>
            </a: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材質測試</a:t>
            </a:r>
            <a:endPar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F5D7316D-9423-7742-F637-6E57F98FDF0E}"/>
              </a:ext>
            </a:extLst>
          </p:cNvPr>
          <p:cNvSpPr>
            <a:spLocks noGrp="1"/>
          </p:cNvSpPr>
          <p:nvPr>
            <p:ph type="sldNum" sz="quarter" idx="4"/>
          </p:nvPr>
        </p:nvSpPr>
        <p:spPr/>
        <p:txBody>
          <a:bodyPr/>
          <a:lstStyle/>
          <a:p>
            <a:fld id="{AE596305-2BC3-44D0-8B8A-B0E19B3CB928}" type="slidenum">
              <a:rPr lang="zh-TW" altLang="en-US" smtClean="0"/>
              <a:t>8</a:t>
            </a:fld>
            <a:endParaRPr lang="zh-TW" altLang="en-US"/>
          </a:p>
        </p:txBody>
      </p:sp>
    </p:spTree>
    <p:extLst>
      <p:ext uri="{BB962C8B-B14F-4D97-AF65-F5344CB8AC3E}">
        <p14:creationId xmlns:p14="http://schemas.microsoft.com/office/powerpoint/2010/main" val="27539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E1D3"/>
        </a:solidFill>
        <a:effectLst/>
      </p:bgPr>
    </p:bg>
    <p:spTree>
      <p:nvGrpSpPr>
        <p:cNvPr id="1" name=""/>
        <p:cNvGrpSpPr/>
        <p:nvPr/>
      </p:nvGrpSpPr>
      <p:grpSpPr>
        <a:xfrm>
          <a:off x="0" y="0"/>
          <a:ext cx="0" cy="0"/>
          <a:chOff x="0" y="0"/>
          <a:chExt cx="0" cy="0"/>
        </a:xfrm>
      </p:grpSpPr>
      <p:sp>
        <p:nvSpPr>
          <p:cNvPr id="2" name="矩形: 圓角 1">
            <a:extLst>
              <a:ext uri="{FF2B5EF4-FFF2-40B4-BE49-F238E27FC236}">
                <a16:creationId xmlns:a16="http://schemas.microsoft.com/office/drawing/2014/main" id="{F4881B98-4908-750A-B1B4-2B5E6BBD8E39}"/>
              </a:ext>
            </a:extLst>
          </p:cNvPr>
          <p:cNvSpPr/>
          <p:nvPr/>
        </p:nvSpPr>
        <p:spPr>
          <a:xfrm>
            <a:off x="457148" y="1000089"/>
            <a:ext cx="11887304" cy="8329119"/>
          </a:xfrm>
          <a:prstGeom prst="roundRect">
            <a:avLst/>
          </a:prstGeom>
          <a:solidFill>
            <a:schemeClr val="bg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E64F885D-6506-B379-6EDB-F89548955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246" y="-2553937"/>
            <a:ext cx="14985114" cy="15034568"/>
          </a:xfrm>
          <a:prstGeom prst="rect">
            <a:avLst/>
          </a:prstGeom>
        </p:spPr>
      </p:pic>
      <p:sp>
        <p:nvSpPr>
          <p:cNvPr id="23" name="標題 1">
            <a:extLst>
              <a:ext uri="{FF2B5EF4-FFF2-40B4-BE49-F238E27FC236}">
                <a16:creationId xmlns:a16="http://schemas.microsoft.com/office/drawing/2014/main" id="{B482A59C-5879-D34B-37E1-C3D719384B0B}"/>
              </a:ext>
            </a:extLst>
          </p:cNvPr>
          <p:cNvSpPr txBox="1">
            <a:spLocks/>
          </p:cNvSpPr>
          <p:nvPr/>
        </p:nvSpPr>
        <p:spPr>
          <a:xfrm>
            <a:off x="2895600" y="-31632"/>
            <a:ext cx="6947423" cy="1053808"/>
          </a:xfrm>
          <a:prstGeom prst="rect">
            <a:avLst/>
          </a:prstGeom>
          <a:noFill/>
        </p:spPr>
        <p:style>
          <a:lnRef idx="0">
            <a:scrgbClr r="0" g="0" b="0"/>
          </a:lnRef>
          <a:fillRef idx="0">
            <a:scrgbClr r="0" g="0" b="0"/>
          </a:fillRef>
          <a:effectRef idx="0">
            <a:scrgbClr r="0" g="0" b="0"/>
          </a:effectRef>
          <a:fontRef idx="minor">
            <a:schemeClr val="lt1"/>
          </a:fontRef>
        </p:style>
        <p:txBody>
          <a:bodyPr vert="horz" anchor="ctr">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50000"/>
              </a:lnSpc>
            </a:pPr>
            <a:r>
              <a:rPr lang="zh-TW" altLang="en-US"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器材介紹</a:t>
            </a:r>
            <a:r>
              <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a:t>
            </a:r>
            <a:r>
              <a:rPr lang="en-US" altLang="zh-TW" b="1" spc="-42" dirty="0" err="1">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rPr>
              <a:t>LaserBot</a:t>
            </a:r>
            <a:endParaRPr lang="en-US" altLang="zh-TW" b="1" spc="-42" dirty="0">
              <a:solidFill>
                <a:schemeClr val="tx2">
                  <a:lumMod val="50000"/>
                </a:schemeClr>
              </a:solidFill>
              <a:effectLst>
                <a:innerShdw blurRad="63500" dist="50800" dir="13500000">
                  <a:prstClr val="black">
                    <a:alpha val="50000"/>
                  </a:prstClr>
                </a:innerShdw>
              </a:effectLst>
              <a:latin typeface="微軟正黑體" panose="020B0604030504040204" pitchFamily="34" charset="-120"/>
              <a:ea typeface="微軟正黑體" panose="020B0604030504040204" pitchFamily="34" charset="-120"/>
            </a:endParaRPr>
          </a:p>
        </p:txBody>
      </p:sp>
      <p:sp>
        <p:nvSpPr>
          <p:cNvPr id="8" name="矩形: 圓角 7">
            <a:extLst>
              <a:ext uri="{FF2B5EF4-FFF2-40B4-BE49-F238E27FC236}">
                <a16:creationId xmlns:a16="http://schemas.microsoft.com/office/drawing/2014/main" id="{14036FC7-4527-55EB-5A06-8E18E3C5F570}"/>
              </a:ext>
            </a:extLst>
          </p:cNvPr>
          <p:cNvSpPr/>
          <p:nvPr/>
        </p:nvSpPr>
        <p:spPr>
          <a:xfrm rot="16200000">
            <a:off x="9378561" y="792876"/>
            <a:ext cx="1364088" cy="4462474"/>
          </a:xfrm>
          <a:prstGeom prst="roundRect">
            <a:avLst/>
          </a:prstGeom>
          <a:solidFill>
            <a:srgbClr val="9DC3C2">
              <a:alpha val="50000"/>
            </a:srgbClr>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lnSpc>
                <a:spcPct val="150000"/>
              </a:lnSpc>
            </a:pP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簡單堅實的</a:t>
            </a:r>
            <a:r>
              <a:rPr lang="en-US" altLang="zh-TW" sz="2800" b="1" spc="-42" dirty="0">
                <a:solidFill>
                  <a:srgbClr val="775F55">
                    <a:lumMod val="50000"/>
                  </a:srgbClr>
                </a:solidFill>
                <a:latin typeface="微軟正黑體" panose="020B0604030504040204" pitchFamily="34" charset="-120"/>
                <a:ea typeface="微軟正黑體" panose="020B0604030504040204" pitchFamily="34" charset="-120"/>
              </a:rPr>
              <a:t>H</a:t>
            </a: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形結構</a:t>
            </a:r>
            <a:endParaRPr lang="en-US" altLang="zh-TW" sz="2800" b="1" spc="-42" dirty="0">
              <a:solidFill>
                <a:srgbClr val="775F55">
                  <a:lumMod val="50000"/>
                </a:srgbClr>
              </a:solidFill>
              <a:latin typeface="微軟正黑體" panose="020B0604030504040204" pitchFamily="34" charset="-120"/>
              <a:ea typeface="微軟正黑體" panose="020B0604030504040204" pitchFamily="34" charset="-120"/>
            </a:endParaRPr>
          </a:p>
          <a:p>
            <a:pPr algn="ctr">
              <a:lnSpc>
                <a:spcPct val="150000"/>
              </a:lnSpc>
            </a:pP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高精度鋁合金陽極氧化處理</a:t>
            </a:r>
          </a:p>
        </p:txBody>
      </p:sp>
      <p:sp>
        <p:nvSpPr>
          <p:cNvPr id="9" name="矩形: 圓角 8">
            <a:extLst>
              <a:ext uri="{FF2B5EF4-FFF2-40B4-BE49-F238E27FC236}">
                <a16:creationId xmlns:a16="http://schemas.microsoft.com/office/drawing/2014/main" id="{3F124070-0C34-1033-626A-C30BE005964B}"/>
              </a:ext>
            </a:extLst>
          </p:cNvPr>
          <p:cNvSpPr/>
          <p:nvPr/>
        </p:nvSpPr>
        <p:spPr>
          <a:xfrm rot="16200000">
            <a:off x="9205929" y="3485707"/>
            <a:ext cx="1212083" cy="3965204"/>
          </a:xfrm>
          <a:prstGeom prst="roundRect">
            <a:avLst/>
          </a:prstGeom>
          <a:solidFill>
            <a:srgbClr val="DDC67B"/>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lnSpc>
                <a:spcPct val="150000"/>
              </a:lnSpc>
            </a:pP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簡單易上手的操作軟體</a:t>
            </a:r>
            <a:endParaRPr lang="en-US" altLang="zh-TW" sz="2800" b="1" spc="-42" dirty="0">
              <a:solidFill>
                <a:srgbClr val="775F55">
                  <a:lumMod val="50000"/>
                </a:srgbClr>
              </a:solidFill>
              <a:latin typeface="微軟正黑體" panose="020B0604030504040204" pitchFamily="34" charset="-120"/>
              <a:ea typeface="微軟正黑體" panose="020B0604030504040204" pitchFamily="34" charset="-120"/>
            </a:endParaRPr>
          </a:p>
          <a:p>
            <a:pPr algn="ctr">
              <a:lnSpc>
                <a:spcPct val="150000"/>
              </a:lnSpc>
            </a:pP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高精度雕刻</a:t>
            </a:r>
            <a:endParaRPr lang="en-US" altLang="zh-TW" sz="2800" b="1" spc="-42" dirty="0">
              <a:solidFill>
                <a:srgbClr val="775F55">
                  <a:lumMod val="50000"/>
                </a:srgbClr>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55A5EF92-C07C-560B-EC87-0E20CBD2CF97}"/>
              </a:ext>
            </a:extLst>
          </p:cNvPr>
          <p:cNvSpPr/>
          <p:nvPr/>
        </p:nvSpPr>
        <p:spPr>
          <a:xfrm rot="16200000">
            <a:off x="9205127" y="5853734"/>
            <a:ext cx="1212083" cy="3963600"/>
          </a:xfrm>
          <a:prstGeom prst="roundRect">
            <a:avLst/>
          </a:prstGeom>
          <a:solidFill>
            <a:srgbClr val="E9AFA3"/>
          </a:solidFill>
          <a:ln>
            <a:noFill/>
          </a:ln>
        </p:spPr>
        <p:style>
          <a:lnRef idx="0">
            <a:scrgbClr r="0" g="0" b="0"/>
          </a:lnRef>
          <a:fillRef idx="0">
            <a:scrgbClr r="0" g="0" b="0"/>
          </a:fillRef>
          <a:effectRef idx="0">
            <a:scrgbClr r="0" g="0" b="0"/>
          </a:effectRef>
          <a:fontRef idx="minor">
            <a:schemeClr val="lt1"/>
          </a:fontRef>
        </p:style>
        <p:txBody>
          <a:bodyPr vert="eaVert" rtlCol="0" anchor="ctr"/>
          <a:lstStyle/>
          <a:p>
            <a:pPr algn="ctr">
              <a:lnSpc>
                <a:spcPct val="150000"/>
              </a:lnSpc>
            </a:pP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雕刻輔助功能</a:t>
            </a:r>
            <a:endParaRPr lang="en-US" altLang="zh-TW" sz="2800" b="1" spc="-42" dirty="0">
              <a:solidFill>
                <a:srgbClr val="775F55">
                  <a:lumMod val="50000"/>
                </a:srgbClr>
              </a:solidFill>
              <a:latin typeface="微軟正黑體" panose="020B0604030504040204" pitchFamily="34" charset="-120"/>
              <a:ea typeface="微軟正黑體" panose="020B0604030504040204" pitchFamily="34" charset="-120"/>
            </a:endParaRPr>
          </a:p>
          <a:p>
            <a:pPr algn="ctr">
              <a:lnSpc>
                <a:spcPct val="150000"/>
              </a:lnSpc>
            </a:pPr>
            <a:r>
              <a:rPr lang="zh-TW" altLang="en-US" sz="2800" b="1" spc="-42" dirty="0">
                <a:solidFill>
                  <a:srgbClr val="775F55">
                    <a:lumMod val="50000"/>
                  </a:srgbClr>
                </a:solidFill>
                <a:latin typeface="微軟正黑體" panose="020B0604030504040204" pitchFamily="34" charset="-120"/>
                <a:ea typeface="微軟正黑體" panose="020B0604030504040204" pitchFamily="34" charset="-120"/>
              </a:rPr>
              <a:t>（點射功能，雕刻預覽）</a:t>
            </a:r>
          </a:p>
        </p:txBody>
      </p:sp>
      <p:sp>
        <p:nvSpPr>
          <p:cNvPr id="16" name="箭號: 向下 15">
            <a:extLst>
              <a:ext uri="{FF2B5EF4-FFF2-40B4-BE49-F238E27FC236}">
                <a16:creationId xmlns:a16="http://schemas.microsoft.com/office/drawing/2014/main" id="{D136305F-D098-C7F4-BADC-DFA582A77415}"/>
              </a:ext>
            </a:extLst>
          </p:cNvPr>
          <p:cNvSpPr/>
          <p:nvPr/>
        </p:nvSpPr>
        <p:spPr>
          <a:xfrm rot="16200000">
            <a:off x="7091468" y="2664113"/>
            <a:ext cx="720000" cy="720000"/>
          </a:xfrm>
          <a:prstGeom prst="downArrow">
            <a:avLst/>
          </a:prstGeom>
          <a:solidFill>
            <a:srgbClr val="9DC3C2"/>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sz="1323" dirty="0"/>
          </a:p>
        </p:txBody>
      </p:sp>
      <p:sp>
        <p:nvSpPr>
          <p:cNvPr id="20" name="橢圓 19">
            <a:extLst>
              <a:ext uri="{FF2B5EF4-FFF2-40B4-BE49-F238E27FC236}">
                <a16:creationId xmlns:a16="http://schemas.microsoft.com/office/drawing/2014/main" id="{4012C5E7-F0CB-D91E-9351-A877DEC47DAC}"/>
              </a:ext>
            </a:extLst>
          </p:cNvPr>
          <p:cNvSpPr/>
          <p:nvPr/>
        </p:nvSpPr>
        <p:spPr>
          <a:xfrm>
            <a:off x="5310100" y="2410312"/>
            <a:ext cx="1717200" cy="1227600"/>
          </a:xfrm>
          <a:prstGeom prst="ellipse">
            <a:avLst/>
          </a:prstGeom>
          <a:solidFill>
            <a:srgbClr val="9DC3C2">
              <a:alpha val="50000"/>
            </a:srgbClr>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外表</a:t>
            </a:r>
          </a:p>
        </p:txBody>
      </p:sp>
      <p:sp>
        <p:nvSpPr>
          <p:cNvPr id="30" name="橢圓 29">
            <a:extLst>
              <a:ext uri="{FF2B5EF4-FFF2-40B4-BE49-F238E27FC236}">
                <a16:creationId xmlns:a16="http://schemas.microsoft.com/office/drawing/2014/main" id="{F93DD4E8-52CC-7C3C-B1FF-2BFE8CA8631D}"/>
              </a:ext>
            </a:extLst>
          </p:cNvPr>
          <p:cNvSpPr/>
          <p:nvPr/>
        </p:nvSpPr>
        <p:spPr>
          <a:xfrm>
            <a:off x="5310100" y="4854509"/>
            <a:ext cx="1717200" cy="1227600"/>
          </a:xfrm>
          <a:prstGeom prst="ellipse">
            <a:avLst/>
          </a:prstGeom>
          <a:solidFill>
            <a:srgbClr val="DDC67B"/>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操作      </a:t>
            </a:r>
          </a:p>
        </p:txBody>
      </p:sp>
      <p:sp>
        <p:nvSpPr>
          <p:cNvPr id="32" name="橢圓 31">
            <a:extLst>
              <a:ext uri="{FF2B5EF4-FFF2-40B4-BE49-F238E27FC236}">
                <a16:creationId xmlns:a16="http://schemas.microsoft.com/office/drawing/2014/main" id="{207AC5A9-0D35-9C31-7D32-64315994F0D6}"/>
              </a:ext>
            </a:extLst>
          </p:cNvPr>
          <p:cNvSpPr/>
          <p:nvPr/>
        </p:nvSpPr>
        <p:spPr>
          <a:xfrm>
            <a:off x="5310100" y="7221734"/>
            <a:ext cx="1717200" cy="1227600"/>
          </a:xfrm>
          <a:prstGeom prst="ellipse">
            <a:avLst/>
          </a:prstGeom>
          <a:solidFill>
            <a:srgbClr val="E9AFA3"/>
          </a:solidFill>
          <a:ln>
            <a:noFill/>
          </a:ln>
        </p:spPr>
        <p:style>
          <a:lnRef idx="0">
            <a:scrgbClr r="0" g="0" b="0"/>
          </a:lnRef>
          <a:fillRef idx="0">
            <a:scrgbClr r="0" g="0" b="0"/>
          </a:fillRef>
          <a:effectRef idx="0">
            <a:scrgbClr r="0" g="0" b="0"/>
          </a:effectRef>
          <a:fontRef idx="minor">
            <a:schemeClr val="lt1"/>
          </a:fontRef>
        </p:style>
        <p:txBody>
          <a:bodyPr vert="horz" rtlCol="0" anchor="ctr"/>
          <a:lstStyle/>
          <a:p>
            <a:pPr algn="dist"/>
            <a:r>
              <a:rPr lang="zh-TW" altLang="en-US" sz="4000" b="1" spc="-42" dirty="0">
                <a:solidFill>
                  <a:srgbClr val="775F55">
                    <a:lumMod val="50000"/>
                  </a:srgbClr>
                </a:solidFill>
                <a:latin typeface="微軟正黑體" panose="020B0604030504040204" pitchFamily="34" charset="-120"/>
                <a:ea typeface="微軟正黑體" panose="020B0604030504040204" pitchFamily="34" charset="-120"/>
              </a:rPr>
              <a:t>功能</a:t>
            </a:r>
          </a:p>
        </p:txBody>
      </p:sp>
      <p:sp>
        <p:nvSpPr>
          <p:cNvPr id="33" name="箭號: 向下 32">
            <a:extLst>
              <a:ext uri="{FF2B5EF4-FFF2-40B4-BE49-F238E27FC236}">
                <a16:creationId xmlns:a16="http://schemas.microsoft.com/office/drawing/2014/main" id="{1D301180-5BD7-CFA0-27B7-939E5457E19A}"/>
              </a:ext>
            </a:extLst>
          </p:cNvPr>
          <p:cNvSpPr/>
          <p:nvPr/>
        </p:nvSpPr>
        <p:spPr>
          <a:xfrm rot="16200000">
            <a:off x="7091469" y="5108310"/>
            <a:ext cx="720000" cy="720000"/>
          </a:xfrm>
          <a:prstGeom prst="downArrow">
            <a:avLst/>
          </a:prstGeom>
          <a:solidFill>
            <a:srgbClr val="DDC67B"/>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323" dirty="0"/>
          </a:p>
        </p:txBody>
      </p:sp>
      <p:sp>
        <p:nvSpPr>
          <p:cNvPr id="34" name="箭號: 向下 33">
            <a:extLst>
              <a:ext uri="{FF2B5EF4-FFF2-40B4-BE49-F238E27FC236}">
                <a16:creationId xmlns:a16="http://schemas.microsoft.com/office/drawing/2014/main" id="{11AA196E-5B88-1F9F-E980-DD79429F99DB}"/>
              </a:ext>
            </a:extLst>
          </p:cNvPr>
          <p:cNvSpPr/>
          <p:nvPr/>
        </p:nvSpPr>
        <p:spPr>
          <a:xfrm rot="16200000">
            <a:off x="7091469" y="7475534"/>
            <a:ext cx="720000" cy="720000"/>
          </a:xfrm>
          <a:prstGeom prst="downArrow">
            <a:avLst/>
          </a:prstGeom>
          <a:solidFill>
            <a:srgbClr val="E9AFA3"/>
          </a:solidFill>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TW" altLang="en-US" sz="1323" dirty="0"/>
          </a:p>
        </p:txBody>
      </p:sp>
      <p:grpSp>
        <p:nvGrpSpPr>
          <p:cNvPr id="11" name="群組 10">
            <a:extLst>
              <a:ext uri="{FF2B5EF4-FFF2-40B4-BE49-F238E27FC236}">
                <a16:creationId xmlns:a16="http://schemas.microsoft.com/office/drawing/2014/main" id="{FC7FDD7B-A8A4-6168-A209-F1C18724F006}"/>
              </a:ext>
            </a:extLst>
          </p:cNvPr>
          <p:cNvGrpSpPr/>
          <p:nvPr/>
        </p:nvGrpSpPr>
        <p:grpSpPr>
          <a:xfrm>
            <a:off x="11024926" y="-14908"/>
            <a:ext cx="1726192" cy="943210"/>
            <a:chOff x="32524624" y="12808941"/>
            <a:chExt cx="5851008" cy="2966651"/>
          </a:xfrm>
        </p:grpSpPr>
        <p:pic>
          <p:nvPicPr>
            <p:cNvPr id="12" name="圖片 11" descr="一張含有 木製的, 木頭 的圖片&#10;&#10;自動產生的描述">
              <a:extLst>
                <a:ext uri="{FF2B5EF4-FFF2-40B4-BE49-F238E27FC236}">
                  <a16:creationId xmlns:a16="http://schemas.microsoft.com/office/drawing/2014/main" id="{99DC7558-C37B-2E22-DEF0-316DBC56A126}"/>
                </a:ext>
              </a:extLst>
            </p:cNvPr>
            <p:cNvPicPr>
              <a:picLocks noChangeAspect="1"/>
            </p:cNvPicPr>
            <p:nvPr/>
          </p:nvPicPr>
          <p:blipFill>
            <a:blip r:embed="rId4">
              <a:extLst>
                <a:ext uri="{28A0092B-C50C-407E-A947-70E740481C1C}">
                  <a14:useLocalDpi xmlns:a14="http://schemas.microsoft.com/office/drawing/2010/main" val="0"/>
                </a:ext>
              </a:extLst>
            </a:blip>
            <a:srcRect l="4349" t="9298" r="1515" b="40195"/>
            <a:stretch>
              <a:fillRect/>
            </a:stretch>
          </p:blipFill>
          <p:spPr>
            <a:xfrm rot="21205608">
              <a:off x="32524624" y="12808941"/>
              <a:ext cx="5851008" cy="2966651"/>
            </a:xfrm>
            <a:custGeom>
              <a:avLst/>
              <a:gdLst>
                <a:gd name="connsiteX0" fmla="*/ 5851008 w 5851008"/>
                <a:gd name="connsiteY0" fmla="*/ 710256 h 2966651"/>
                <a:gd name="connsiteX1" fmla="*/ 5577629 w 5851008"/>
                <a:gd name="connsiteY1" fmla="*/ 2966651 h 2966651"/>
                <a:gd name="connsiteX2" fmla="*/ 0 w 5851008"/>
                <a:gd name="connsiteY2" fmla="*/ 2287452 h 2966651"/>
                <a:gd name="connsiteX3" fmla="*/ 280707 w 5851008"/>
                <a:gd name="connsiteY3" fmla="*/ 0 h 2966651"/>
              </a:gdLst>
              <a:ahLst/>
              <a:cxnLst>
                <a:cxn ang="0">
                  <a:pos x="connsiteX0" y="connsiteY0"/>
                </a:cxn>
                <a:cxn ang="0">
                  <a:pos x="connsiteX1" y="connsiteY1"/>
                </a:cxn>
                <a:cxn ang="0">
                  <a:pos x="connsiteX2" y="connsiteY2"/>
                </a:cxn>
                <a:cxn ang="0">
                  <a:pos x="connsiteX3" y="connsiteY3"/>
                </a:cxn>
              </a:cxnLst>
              <a:rect l="l" t="t" r="r" b="b"/>
              <a:pathLst>
                <a:path w="5851008" h="2966651">
                  <a:moveTo>
                    <a:pt x="5851008" y="710256"/>
                  </a:moveTo>
                  <a:lnTo>
                    <a:pt x="5577629" y="2966651"/>
                  </a:lnTo>
                  <a:lnTo>
                    <a:pt x="0" y="2287452"/>
                  </a:lnTo>
                  <a:lnTo>
                    <a:pt x="280707" y="0"/>
                  </a:lnTo>
                  <a:close/>
                </a:path>
              </a:pathLst>
            </a:custGeom>
          </p:spPr>
        </p:pic>
        <p:grpSp>
          <p:nvGrpSpPr>
            <p:cNvPr id="15" name="群組 14">
              <a:extLst>
                <a:ext uri="{FF2B5EF4-FFF2-40B4-BE49-F238E27FC236}">
                  <a16:creationId xmlns:a16="http://schemas.microsoft.com/office/drawing/2014/main" id="{585B72E9-F8AA-7A9C-F20D-9245D27251E2}"/>
                </a:ext>
              </a:extLst>
            </p:cNvPr>
            <p:cNvGrpSpPr/>
            <p:nvPr/>
          </p:nvGrpSpPr>
          <p:grpSpPr>
            <a:xfrm>
              <a:off x="32929999" y="13228139"/>
              <a:ext cx="4993701" cy="2114689"/>
              <a:chOff x="105821" y="29212075"/>
              <a:chExt cx="4993701" cy="2114689"/>
            </a:xfrm>
          </p:grpSpPr>
          <p:pic>
            <p:nvPicPr>
              <p:cNvPr id="17" name="圖片 16">
                <a:extLst>
                  <a:ext uri="{FF2B5EF4-FFF2-40B4-BE49-F238E27FC236}">
                    <a16:creationId xmlns:a16="http://schemas.microsoft.com/office/drawing/2014/main" id="{08587F18-78B5-9FF1-FBF4-CA4E83FA2C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354" y="30043520"/>
                <a:ext cx="1597505" cy="1248066"/>
              </a:xfrm>
              <a:prstGeom prst="rect">
                <a:avLst/>
              </a:prstGeom>
              <a:effectLst>
                <a:innerShdw blurRad="63500" dist="50800" dir="13500000">
                  <a:prstClr val="black">
                    <a:alpha val="50000"/>
                  </a:prstClr>
                </a:innerShdw>
              </a:effectLst>
            </p:spPr>
          </p:pic>
          <p:pic>
            <p:nvPicPr>
              <p:cNvPr id="18" name="圖片 17">
                <a:extLst>
                  <a:ext uri="{FF2B5EF4-FFF2-40B4-BE49-F238E27FC236}">
                    <a16:creationId xmlns:a16="http://schemas.microsoft.com/office/drawing/2014/main" id="{FAAF6D88-2B70-ADA8-3C6C-3221ACD43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9239" y="30181442"/>
                <a:ext cx="1117154" cy="1134446"/>
              </a:xfrm>
              <a:prstGeom prst="rect">
                <a:avLst/>
              </a:prstGeom>
            </p:spPr>
          </p:pic>
          <p:pic>
            <p:nvPicPr>
              <p:cNvPr id="19" name="圖片 18">
                <a:extLst>
                  <a:ext uri="{FF2B5EF4-FFF2-40B4-BE49-F238E27FC236}">
                    <a16:creationId xmlns:a16="http://schemas.microsoft.com/office/drawing/2014/main" id="{D5195514-F3D4-D2C5-29BD-EB85C734B0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579" y="30067171"/>
                <a:ext cx="1836005" cy="1259593"/>
              </a:xfrm>
              <a:prstGeom prst="rect">
                <a:avLst/>
              </a:prstGeom>
              <a:effectLst>
                <a:innerShdw blurRad="63500" dist="50800" dir="13500000">
                  <a:prstClr val="black">
                    <a:alpha val="50000"/>
                  </a:prstClr>
                </a:innerShdw>
              </a:effectLst>
            </p:spPr>
          </p:pic>
          <p:pic>
            <p:nvPicPr>
              <p:cNvPr id="21" name="圖片 20" descr="一張含有 文字 的圖片&#10;&#10;自動產生的描述">
                <a:extLst>
                  <a:ext uri="{FF2B5EF4-FFF2-40B4-BE49-F238E27FC236}">
                    <a16:creationId xmlns:a16="http://schemas.microsoft.com/office/drawing/2014/main" id="{61E4DBB0-26BC-7A13-15C6-84E36A2AC1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21" y="29212075"/>
                <a:ext cx="4993701" cy="775890"/>
              </a:xfrm>
              <a:prstGeom prst="rect">
                <a:avLst/>
              </a:prstGeom>
              <a:effectLst>
                <a:innerShdw blurRad="63500" dist="50800" dir="13500000">
                  <a:prstClr val="black">
                    <a:alpha val="50000"/>
                  </a:prstClr>
                </a:innerShdw>
              </a:effectLst>
            </p:spPr>
          </p:pic>
        </p:grpSp>
      </p:grpSp>
      <p:pic>
        <p:nvPicPr>
          <p:cNvPr id="25" name="圖片 24">
            <a:extLst>
              <a:ext uri="{FF2B5EF4-FFF2-40B4-BE49-F238E27FC236}">
                <a16:creationId xmlns:a16="http://schemas.microsoft.com/office/drawing/2014/main" id="{78F329FF-26BF-A49F-3D42-61E2F6B5DA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362" y="5781737"/>
            <a:ext cx="4430964" cy="33232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圖片 26">
            <a:extLst>
              <a:ext uri="{FF2B5EF4-FFF2-40B4-BE49-F238E27FC236}">
                <a16:creationId xmlns:a16="http://schemas.microsoft.com/office/drawing/2014/main" id="{3AB7B21A-2FFD-42D0-3D36-0B1418DBEE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4362" y="1637086"/>
            <a:ext cx="4462476" cy="33468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投影片編號版面配置區 5">
            <a:extLst>
              <a:ext uri="{FF2B5EF4-FFF2-40B4-BE49-F238E27FC236}">
                <a16:creationId xmlns:a16="http://schemas.microsoft.com/office/drawing/2014/main" id="{3A74AECD-DBD4-BE3A-B331-259C517E8052}"/>
              </a:ext>
            </a:extLst>
          </p:cNvPr>
          <p:cNvSpPr>
            <a:spLocks noGrp="1"/>
          </p:cNvSpPr>
          <p:nvPr>
            <p:ph type="sldNum" sz="quarter" idx="4"/>
          </p:nvPr>
        </p:nvSpPr>
        <p:spPr/>
        <p:txBody>
          <a:bodyPr/>
          <a:lstStyle/>
          <a:p>
            <a:fld id="{AE596305-2BC3-44D0-8B8A-B0E19B3CB928}" type="slidenum">
              <a:rPr lang="zh-TW" altLang="en-US" smtClean="0"/>
              <a:t>9</a:t>
            </a:fld>
            <a:endParaRPr lang="zh-TW" altLang="en-US"/>
          </a:p>
        </p:txBody>
      </p:sp>
    </p:spTree>
    <p:extLst>
      <p:ext uri="{BB962C8B-B14F-4D97-AF65-F5344CB8AC3E}">
        <p14:creationId xmlns:p14="http://schemas.microsoft.com/office/powerpoint/2010/main" val="3241530343"/>
      </p:ext>
    </p:extLst>
  </p:cSld>
  <p:clrMapOvr>
    <a:masterClrMapping/>
  </p:clrMapOvr>
</p:sld>
</file>

<file path=ppt/theme/theme1.xml><?xml version="1.0" encoding="utf-8"?>
<a:theme xmlns:a="http://schemas.openxmlformats.org/drawingml/2006/main" name="Office 佈景主題">
  <a:themeElements>
    <a:clrScheme name="中庸">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2329</TotalTime>
  <Words>1584</Words>
  <Application>Microsoft Office PowerPoint</Application>
  <PresentationFormat>A3 紙張 (297x420 公釐)</PresentationFormat>
  <Paragraphs>189</Paragraphs>
  <Slides>12</Slides>
  <Notes>10</Notes>
  <HiddenSlides>0</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12</vt:i4>
      </vt:variant>
    </vt:vector>
  </HeadingPairs>
  <TitlesOfParts>
    <vt:vector size="30" baseType="lpstr">
      <vt:lpstr>Rubik</vt:lpstr>
      <vt:lpstr>ShortcodesUltimateIcons</vt:lpstr>
      <vt:lpstr>simsun</vt:lpstr>
      <vt:lpstr>yisfont</vt:lpstr>
      <vt:lpstr>微軟正黑體</vt:lpstr>
      <vt:lpstr>微軟正黑體</vt:lpstr>
      <vt:lpstr>新細明體</vt:lpstr>
      <vt:lpstr>標楷體</vt:lpstr>
      <vt:lpstr>Arial</vt:lpstr>
      <vt:lpstr>Arial</vt:lpstr>
      <vt:lpstr>Calibri</vt:lpstr>
      <vt:lpstr>Calibri Light</vt:lpstr>
      <vt:lpstr>lato</vt:lpstr>
      <vt:lpstr>lucida sans unicode</vt:lpstr>
      <vt:lpstr>Open Sans</vt:lpstr>
      <vt:lpstr>tahoma</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潘佳鈴</dc:creator>
  <cp:lastModifiedBy>潘佳鈴</cp:lastModifiedBy>
  <cp:revision>109</cp:revision>
  <dcterms:created xsi:type="dcterms:W3CDTF">2022-10-18T14:25:35Z</dcterms:created>
  <dcterms:modified xsi:type="dcterms:W3CDTF">2022-10-28T00:04:59Z</dcterms:modified>
</cp:coreProperties>
</file>